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7100888" cy="1023302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8FA492-20E6-4954-A4FE-FE04E9E04FE6}" type="datetimeFigureOut">
              <a:rPr lang="ru-RU"/>
              <a:pPr>
                <a:defRPr/>
              </a:pPr>
              <a:t>21.06.2024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A81E1C-AAEF-4A51-961E-1FBD270BF0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55B3B6-55B4-4E6E-860E-1DAB289CDD66}" type="datetimeFigureOut">
              <a:rPr lang="ru-RU"/>
              <a:pPr>
                <a:defRPr/>
              </a:pPr>
              <a:t>21.06.2024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495E09-DD30-479C-BFC0-9E1F20A4178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E0E5B1-5685-40DF-974B-E423CEC53A1A}" type="datetimeFigureOut">
              <a:rPr lang="ru-RU"/>
              <a:pPr>
                <a:defRPr/>
              </a:pPr>
              <a:t>21.06.2024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2A94D3-D755-4C93-8C57-A879968A14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0E344-BD50-4151-A759-6AD622B2D2A4}" type="datetimeFigureOut">
              <a:rPr lang="ru-RU"/>
              <a:pPr>
                <a:defRPr/>
              </a:pPr>
              <a:t>21.06.2024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55DC22-EB79-4397-9377-1430FF7194A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09B1A3-0DF6-4B25-AEFF-95755C702C2F}" type="datetimeFigureOut">
              <a:rPr lang="ru-RU"/>
              <a:pPr>
                <a:defRPr/>
              </a:pPr>
              <a:t>21.06.2024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CC1824-1BAB-409B-BC70-C7CDB53776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5E828F-1D24-4586-A1F7-B8C05768D87B}" type="datetimeFigureOut">
              <a:rPr lang="ru-RU"/>
              <a:pPr>
                <a:defRPr/>
              </a:pPr>
              <a:t>21.06.2024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FCF894-D600-40AB-8BFE-ADDCCB30D9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C32B5D-0926-4FA9-8376-00E74A5C9402}" type="datetimeFigureOut">
              <a:rPr lang="ru-RU"/>
              <a:pPr>
                <a:defRPr/>
              </a:pPr>
              <a:t>21.06.2024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2B2681-4F9C-44E4-98C1-ECEA2261D1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B91731-FAD9-499E-BB8C-227561E61D41}" type="datetimeFigureOut">
              <a:rPr lang="ru-RU"/>
              <a:pPr>
                <a:defRPr/>
              </a:pPr>
              <a:t>21.06.2024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9ADFDE-1CFD-464C-B9F1-C8BE746618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57A1A5-89C5-4F75-915E-20911271569A}" type="datetimeFigureOut">
              <a:rPr lang="ru-RU"/>
              <a:pPr>
                <a:defRPr/>
              </a:pPr>
              <a:t>21.06.2024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B8821A-B58A-45A8-B205-89DF0FBDE67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B0A56E-7E9D-48F5-ACF7-11FC392184BD}" type="datetimeFigureOut">
              <a:rPr lang="ru-RU"/>
              <a:pPr>
                <a:defRPr/>
              </a:pPr>
              <a:t>21.06.2024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CB9F93-C076-4457-A533-E6F882FDEF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F56C64-BEF4-4126-903E-2226C9C14B47}" type="datetimeFigureOut">
              <a:rPr lang="ru-RU"/>
              <a:pPr>
                <a:defRPr/>
              </a:pPr>
              <a:t>21.06.2024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B71FC7-76F8-4902-BBE2-9B7850EDF4A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28D5534-3E05-4ED6-A53A-9BCE076CBC71}" type="datetimeFigureOut">
              <a:rPr lang="ru-RU"/>
              <a:pPr>
                <a:defRPr/>
              </a:pPr>
              <a:t>21.06.2024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48DE2AD-4156-4268-9B5E-CB9BC4F992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png"/><Relationship Id="rId5" Type="http://schemas.openxmlformats.org/officeDocument/2006/relationships/image" Target="../media/image4.jpe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/>
          <p:cNvPicPr>
            <a:picLocks noChangeAspect="1" noChangeArrowheads="1"/>
          </p:cNvPicPr>
          <p:nvPr/>
        </p:nvPicPr>
        <p:blipFill>
          <a:blip r:embed="rId2" cstate="print"/>
          <a:srcRect t="9302" b="8960"/>
          <a:stretch>
            <a:fillRect/>
          </a:stretch>
        </p:blipFill>
        <p:spPr bwMode="auto">
          <a:xfrm>
            <a:off x="0" y="631825"/>
            <a:ext cx="9144000" cy="4668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TextBox 3"/>
          <p:cNvSpPr txBox="1">
            <a:spLocks noChangeArrowheads="1"/>
          </p:cNvSpPr>
          <p:nvPr/>
        </p:nvSpPr>
        <p:spPr bwMode="auto">
          <a:xfrm>
            <a:off x="0" y="-26988"/>
            <a:ext cx="9144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>
                <a:latin typeface="Times New Roman" pitchFamily="18" charset="0"/>
                <a:cs typeface="Times New Roman" pitchFamily="18" charset="0"/>
              </a:rPr>
              <a:t>Городское мероприятие «Молодежный пикник»</a:t>
            </a:r>
          </a:p>
          <a:p>
            <a:pPr algn="ctr"/>
            <a:r>
              <a:rPr lang="ru-RU">
                <a:latin typeface="Times New Roman" pitchFamily="18" charset="0"/>
                <a:cs typeface="Times New Roman" pitchFamily="18" charset="0"/>
              </a:rPr>
              <a:t>г.о.Жигулевск, площадь Мира, 28.06.2024 год</a:t>
            </a:r>
          </a:p>
        </p:txBody>
      </p:sp>
      <p:pic>
        <p:nvPicPr>
          <p:cNvPr id="13315" name="Рисунок 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850" y="2516188"/>
            <a:ext cx="768350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9425" y="5224463"/>
            <a:ext cx="768350" cy="766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TextBox 6"/>
          <p:cNvSpPr txBox="1">
            <a:spLocks noChangeArrowheads="1"/>
          </p:cNvSpPr>
          <p:nvPr/>
        </p:nvSpPr>
        <p:spPr bwMode="auto">
          <a:xfrm>
            <a:off x="1316038" y="5454650"/>
            <a:ext cx="1239837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- сцена</a:t>
            </a:r>
          </a:p>
        </p:txBody>
      </p:sp>
      <p:pic>
        <p:nvPicPr>
          <p:cNvPr id="13318" name="Picture 14" descr="C:\Users\Шевченко\Desktop\arch(1).jpg"/>
          <p:cNvPicPr>
            <a:picLocks noChangeAspect="1" noChangeArrowheads="1"/>
          </p:cNvPicPr>
          <p:nvPr/>
        </p:nvPicPr>
        <p:blipFill>
          <a:blip r:embed="rId5" cstate="print"/>
          <a:srcRect l="3828" t="21526" r="4092" b="21667"/>
          <a:stretch>
            <a:fillRect/>
          </a:stretch>
        </p:blipFill>
        <p:spPr bwMode="auto">
          <a:xfrm>
            <a:off x="395288" y="5942013"/>
            <a:ext cx="936625" cy="57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9" name="TextBox 29"/>
          <p:cNvSpPr txBox="1">
            <a:spLocks noChangeArrowheads="1"/>
          </p:cNvSpPr>
          <p:nvPr/>
        </p:nvSpPr>
        <p:spPr bwMode="auto">
          <a:xfrm>
            <a:off x="1328738" y="6076950"/>
            <a:ext cx="24511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- КПП</a:t>
            </a:r>
          </a:p>
        </p:txBody>
      </p:sp>
      <p:pic>
        <p:nvPicPr>
          <p:cNvPr id="13320" name="Picture 14" descr="C:\Users\Шевченко\Desktop\arch(1).jpg"/>
          <p:cNvPicPr>
            <a:picLocks noChangeAspect="1" noChangeArrowheads="1"/>
          </p:cNvPicPr>
          <p:nvPr/>
        </p:nvPicPr>
        <p:blipFill>
          <a:blip r:embed="rId6" cstate="print"/>
          <a:srcRect l="3828" t="21526" r="4092" b="21667"/>
          <a:stretch>
            <a:fillRect/>
          </a:stretch>
        </p:blipFill>
        <p:spPr bwMode="auto">
          <a:xfrm>
            <a:off x="6443663" y="1125538"/>
            <a:ext cx="360362" cy="220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14" descr="C:\Users\Шевченко\Desktop\arch(1).jpg"/>
          <p:cNvPicPr>
            <a:picLocks noChangeAspect="1" noChangeArrowheads="1"/>
          </p:cNvPicPr>
          <p:nvPr/>
        </p:nvPicPr>
        <p:blipFill>
          <a:blip r:embed="rId6" cstate="print"/>
          <a:srcRect l="3828" t="21526" r="4092" b="21667"/>
          <a:stretch>
            <a:fillRect/>
          </a:stretch>
        </p:blipFill>
        <p:spPr bwMode="auto">
          <a:xfrm>
            <a:off x="8424863" y="4157663"/>
            <a:ext cx="360362" cy="22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2" name="Picture 14" descr="C:\Users\Шевченко\Desktop\arch(1).jpg"/>
          <p:cNvPicPr>
            <a:picLocks noChangeAspect="1" noChangeArrowheads="1"/>
          </p:cNvPicPr>
          <p:nvPr/>
        </p:nvPicPr>
        <p:blipFill>
          <a:blip r:embed="rId6" cstate="print"/>
          <a:srcRect l="3828" t="21526" r="4092" b="21667"/>
          <a:stretch>
            <a:fillRect/>
          </a:stretch>
        </p:blipFill>
        <p:spPr bwMode="auto">
          <a:xfrm>
            <a:off x="8572500" y="1412875"/>
            <a:ext cx="358775" cy="22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3" name="Picture 16" descr="C:\Users\Шевченко\Desktop\png-clipart-street-food-market-stall-food-booth-computer-icons-marketplace-marketplace-food-service.png"/>
          <p:cNvPicPr>
            <a:picLocks noChangeAspect="1" noChangeArrowheads="1"/>
          </p:cNvPicPr>
          <p:nvPr/>
        </p:nvPicPr>
        <p:blipFill>
          <a:blip r:embed="rId7" cstate="print"/>
          <a:srcRect l="21484" t="3018" r="21381" b="3046"/>
          <a:stretch>
            <a:fillRect/>
          </a:stretch>
        </p:blipFill>
        <p:spPr bwMode="auto">
          <a:xfrm>
            <a:off x="7019925" y="1628775"/>
            <a:ext cx="322263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4" name="Picture 16" descr="C:\Users\Шевченко\Desktop\png-clipart-street-food-market-stall-food-booth-computer-icons-marketplace-marketplace-food-service.png"/>
          <p:cNvPicPr>
            <a:picLocks noChangeAspect="1" noChangeArrowheads="1"/>
          </p:cNvPicPr>
          <p:nvPr/>
        </p:nvPicPr>
        <p:blipFill>
          <a:blip r:embed="rId8" cstate="print"/>
          <a:srcRect l="21484" t="3018" r="21381" b="3046"/>
          <a:stretch>
            <a:fillRect/>
          </a:stretch>
        </p:blipFill>
        <p:spPr bwMode="auto">
          <a:xfrm>
            <a:off x="3146425" y="5335588"/>
            <a:ext cx="536575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25" name="TextBox 40"/>
          <p:cNvSpPr txBox="1">
            <a:spLocks noChangeArrowheads="1"/>
          </p:cNvSpPr>
          <p:nvPr/>
        </p:nvSpPr>
        <p:spPr bwMode="auto">
          <a:xfrm>
            <a:off x="3779838" y="5456238"/>
            <a:ext cx="21605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- торговля</a:t>
            </a:r>
          </a:p>
        </p:txBody>
      </p:sp>
      <p:pic>
        <p:nvPicPr>
          <p:cNvPr id="13326" name="Picture 16" descr="C:\Users\Шевченко\Desktop\png-clipart-street-food-market-stall-food-booth-computer-icons-marketplace-marketplace-food-service.png"/>
          <p:cNvPicPr>
            <a:picLocks noChangeAspect="1" noChangeArrowheads="1"/>
          </p:cNvPicPr>
          <p:nvPr/>
        </p:nvPicPr>
        <p:blipFill>
          <a:blip r:embed="rId7" cstate="print"/>
          <a:srcRect l="21484" t="3018" r="21381" b="3046"/>
          <a:stretch>
            <a:fillRect/>
          </a:stretch>
        </p:blipFill>
        <p:spPr bwMode="auto">
          <a:xfrm>
            <a:off x="6300788" y="1773238"/>
            <a:ext cx="322262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7" name="Picture 16" descr="C:\Users\Шевченко\Desktop\png-clipart-street-food-market-stall-food-booth-computer-icons-marketplace-marketplace-food-service.png"/>
          <p:cNvPicPr>
            <a:picLocks noChangeAspect="1" noChangeArrowheads="1"/>
          </p:cNvPicPr>
          <p:nvPr/>
        </p:nvPicPr>
        <p:blipFill>
          <a:blip r:embed="rId7" cstate="print"/>
          <a:srcRect l="21484" t="3018" r="21381" b="3046"/>
          <a:stretch>
            <a:fillRect/>
          </a:stretch>
        </p:blipFill>
        <p:spPr bwMode="auto">
          <a:xfrm>
            <a:off x="6659563" y="1700213"/>
            <a:ext cx="322262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8" name="Picture 16" descr="C:\Users\Шевченко\Desktop\png-clipart-street-food-market-stall-food-booth-computer-icons-marketplace-marketplace-food-service.png"/>
          <p:cNvPicPr>
            <a:picLocks noChangeAspect="1" noChangeArrowheads="1"/>
          </p:cNvPicPr>
          <p:nvPr/>
        </p:nvPicPr>
        <p:blipFill>
          <a:blip r:embed="rId7" cstate="print"/>
          <a:srcRect l="21484" t="3018" r="21381" b="3046"/>
          <a:stretch>
            <a:fillRect/>
          </a:stretch>
        </p:blipFill>
        <p:spPr bwMode="auto">
          <a:xfrm>
            <a:off x="7380288" y="1628775"/>
            <a:ext cx="323850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9" name="Picture 16" descr="C:\Users\Шевченко\Desktop\png-clipart-street-food-market-stall-food-booth-computer-icons-marketplace-marketplace-food-service.png"/>
          <p:cNvPicPr>
            <a:picLocks noChangeAspect="1" noChangeArrowheads="1"/>
          </p:cNvPicPr>
          <p:nvPr/>
        </p:nvPicPr>
        <p:blipFill>
          <a:blip r:embed="rId7" cstate="print"/>
          <a:srcRect l="21484" t="3018" r="21381" b="3046"/>
          <a:stretch>
            <a:fillRect/>
          </a:stretch>
        </p:blipFill>
        <p:spPr bwMode="auto">
          <a:xfrm>
            <a:off x="6877050" y="3860800"/>
            <a:ext cx="322263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30" name="Picture 16" descr="C:\Users\Шевченко\Desktop\png-clipart-street-food-market-stall-food-booth-computer-icons-marketplace-marketplace-food-service.png"/>
          <p:cNvPicPr>
            <a:picLocks noChangeAspect="1" noChangeArrowheads="1"/>
          </p:cNvPicPr>
          <p:nvPr/>
        </p:nvPicPr>
        <p:blipFill>
          <a:blip r:embed="rId7" cstate="print"/>
          <a:srcRect l="21484" t="3018" r="21381" b="3046"/>
          <a:stretch>
            <a:fillRect/>
          </a:stretch>
        </p:blipFill>
        <p:spPr bwMode="auto">
          <a:xfrm>
            <a:off x="7308850" y="4005263"/>
            <a:ext cx="322263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31" name="Picture 17" descr="C:\Users\Шевченко\Desktop\png-clipart-female-woman-toilets-blue-text.png"/>
          <p:cNvPicPr>
            <a:picLocks noChangeAspect="1" noChangeArrowheads="1"/>
          </p:cNvPicPr>
          <p:nvPr/>
        </p:nvPicPr>
        <p:blipFill>
          <a:blip r:embed="rId9" cstate="print"/>
          <a:srcRect l="15578" t="11687" r="18204" b="14088"/>
          <a:stretch>
            <a:fillRect/>
          </a:stretch>
        </p:blipFill>
        <p:spPr bwMode="auto">
          <a:xfrm>
            <a:off x="6111875" y="6230938"/>
            <a:ext cx="595313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32" name="TextBox 47"/>
          <p:cNvSpPr txBox="1">
            <a:spLocks noChangeArrowheads="1"/>
          </p:cNvSpPr>
          <p:nvPr/>
        </p:nvSpPr>
        <p:spPr bwMode="auto">
          <a:xfrm>
            <a:off x="6816725" y="6326188"/>
            <a:ext cx="13700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-  биотуалеты</a:t>
            </a:r>
          </a:p>
        </p:txBody>
      </p:sp>
      <p:pic>
        <p:nvPicPr>
          <p:cNvPr id="13333" name="Picture 17" descr="C:\Users\Шевченко\Desktop\png-clipart-female-woman-toilets-blue-text.png"/>
          <p:cNvPicPr>
            <a:picLocks noChangeAspect="1" noChangeArrowheads="1"/>
          </p:cNvPicPr>
          <p:nvPr/>
        </p:nvPicPr>
        <p:blipFill>
          <a:blip r:embed="rId9" cstate="print"/>
          <a:srcRect l="15578" t="11687" r="18204" b="14088"/>
          <a:stretch>
            <a:fillRect/>
          </a:stretch>
        </p:blipFill>
        <p:spPr bwMode="auto">
          <a:xfrm>
            <a:off x="2627313" y="3573463"/>
            <a:ext cx="241300" cy="20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34" name="Picture 9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156325" y="5383213"/>
            <a:ext cx="558800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35" name="TextBox 38"/>
          <p:cNvSpPr txBox="1">
            <a:spLocks noChangeArrowheads="1"/>
          </p:cNvSpPr>
          <p:nvPr/>
        </p:nvSpPr>
        <p:spPr bwMode="auto">
          <a:xfrm>
            <a:off x="6804025" y="5438775"/>
            <a:ext cx="23764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- мастер-классы, выставки, фотозоны</a:t>
            </a:r>
          </a:p>
        </p:txBody>
      </p:sp>
      <p:pic>
        <p:nvPicPr>
          <p:cNvPr id="13336" name="Picture 9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445000" y="2251075"/>
            <a:ext cx="279400" cy="27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37" name="Picture 9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545013" y="2836863"/>
            <a:ext cx="279400" cy="27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38" name="Picture 9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133975" y="2246313"/>
            <a:ext cx="279400" cy="27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39" name="Picture 9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638550" y="2276475"/>
            <a:ext cx="279400" cy="27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40" name="Picture 2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159000" y="1916113"/>
            <a:ext cx="360363" cy="22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41" name="Picture 3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065588" y="3644900"/>
            <a:ext cx="360362" cy="22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42" name="Picture 4" descr="C:\Users\Шевченко\Desktop\construction-icon-4-gray-1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051175" y="6059488"/>
            <a:ext cx="671513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43" name="TextBox 52"/>
          <p:cNvSpPr txBox="1">
            <a:spLocks noChangeArrowheads="1"/>
          </p:cNvSpPr>
          <p:nvPr/>
        </p:nvSpPr>
        <p:spPr bwMode="auto">
          <a:xfrm>
            <a:off x="3767138" y="6230938"/>
            <a:ext cx="21590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- ограждения</a:t>
            </a:r>
          </a:p>
        </p:txBody>
      </p:sp>
      <p:pic>
        <p:nvPicPr>
          <p:cNvPr id="13344" name="Picture 4" descr="C:\Users\Шевченко\Desktop\construction-icon-4-gray-1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124075" y="3573463"/>
            <a:ext cx="163513" cy="163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45" name="Picture 4" descr="C:\Users\Шевченко\Desktop\construction-icon-4-gray-1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124075" y="3736975"/>
            <a:ext cx="163513" cy="16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46" name="Picture 4" descr="C:\Users\Шевченко\Desktop\construction-icon-4-gray-1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916238" y="3644900"/>
            <a:ext cx="163512" cy="16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47" name="Picture 5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967038" y="1727200"/>
            <a:ext cx="165100" cy="16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48" name="Picture 4" descr="C:\Users\Шевченко\Desktop\construction-icon-4-gray-1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164013" y="1763713"/>
            <a:ext cx="163512" cy="16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49" name="Picture 4" descr="C:\Users\Шевченко\Desktop\construction-icon-4-gray-1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206625" y="1728788"/>
            <a:ext cx="163513" cy="163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50" name="Picture 4" descr="C:\Users\Шевченко\Desktop\construction-icon-4-gray-1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957888" y="4057650"/>
            <a:ext cx="163512" cy="16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51" name="Picture 4" descr="C:\Users\Шевченко\Desktop\construction-icon-4-gray-1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191250" y="4129088"/>
            <a:ext cx="165100" cy="163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52" name="Picture 4" descr="C:\Users\Шевченко\Desktop\construction-icon-4-gray-1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372225" y="4129088"/>
            <a:ext cx="163513" cy="163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53" name="Picture 4" descr="C:\Users\Шевченко\Desktop\construction-icon-4-gray-1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583363" y="4200525"/>
            <a:ext cx="165100" cy="16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54" name="Picture 4" descr="C:\Users\Шевченко\Desktop\construction-icon-4-gray-1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816725" y="4200525"/>
            <a:ext cx="165100" cy="16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55" name="Picture 4" descr="C:\Users\Шевченко\Desktop\construction-icon-4-gray-1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010400" y="4344988"/>
            <a:ext cx="163513" cy="163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56" name="Picture 4" descr="C:\Users\Шевченко\Desktop\construction-icon-4-gray-1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226300" y="4416425"/>
            <a:ext cx="163513" cy="16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57" name="Picture 4" descr="C:\Users\Шевченко\Desktop\construction-icon-4-gray-1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957888" y="3854450"/>
            <a:ext cx="163512" cy="16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58" name="Picture 4" descr="C:\Users\Шевченко\Desktop\construction-icon-4-gray-1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432675" y="4489450"/>
            <a:ext cx="163513" cy="16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59" name="Picture 4" descr="C:\Users\Шевченко\Desktop\construction-icon-4-gray-1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693025" y="4508500"/>
            <a:ext cx="163513" cy="16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60" name="Picture 4" descr="C:\Users\Шевченко\Desktop\construction-icon-4-gray-1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913688" y="4508500"/>
            <a:ext cx="163512" cy="16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61" name="Picture 4" descr="C:\Users\Шевченко\Desktop\construction-icon-4-gray-1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172450" y="4510088"/>
            <a:ext cx="163513" cy="163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62" name="Picture 4" descr="C:\Users\Шевченко\Desktop\construction-icon-4-gray-1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424863" y="4519613"/>
            <a:ext cx="163512" cy="16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63" name="Picture 4" descr="C:\Users\Шевченко\Desktop\construction-icon-4-gray-1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591550" y="4406900"/>
            <a:ext cx="163513" cy="16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64" name="Picture 4" descr="C:\Users\Шевченко\Desktop\construction-icon-4-gray-1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489950" y="1330325"/>
            <a:ext cx="163513" cy="16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65" name="Picture 4" descr="C:\Users\Шевченко\Desktop\construction-icon-4-gray-1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255000" y="1323975"/>
            <a:ext cx="163513" cy="16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66" name="Picture 4" descr="C:\Users\Шевченко\Desktop\construction-icon-4-gray-1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023225" y="1319213"/>
            <a:ext cx="165100" cy="163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67" name="Picture 4" descr="C:\Users\Шевченко\Desktop\construction-icon-4-gray-1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831138" y="1243013"/>
            <a:ext cx="165100" cy="163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68" name="Picture 4" descr="C:\Users\Шевченко\Desktop\construction-icon-4-gray-1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610475" y="1193800"/>
            <a:ext cx="165100" cy="16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69" name="Picture 4" descr="C:\Users\Шевченко\Desktop\construction-icon-4-gray-1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405688" y="1193800"/>
            <a:ext cx="165100" cy="16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70" name="Picture 4" descr="C:\Users\Шевченко\Desktop\construction-icon-4-gray-1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173913" y="1193800"/>
            <a:ext cx="165100" cy="16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71" name="Picture 4" descr="C:\Users\Шевченко\Desktop\construction-icon-4-gray-1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946900" y="1166813"/>
            <a:ext cx="163513" cy="163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72" name="Picture 4" descr="C:\Users\Шевченко\Desktop\construction-icon-4-gray-1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711950" y="1166813"/>
            <a:ext cx="163513" cy="163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73" name="Picture 4" descr="C:\Users\Шевченко\Desktop\construction-icon-4-gray-1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205538" y="1166813"/>
            <a:ext cx="163512" cy="163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74" name="Picture 4" descr="C:\Users\Шевченко\Desktop\construction-icon-4-gray-1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094413" y="1389063"/>
            <a:ext cx="163512" cy="16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75" name="Picture 4" descr="C:\Users\Шевченко\Desktop\construction-icon-4-gray-1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930900" y="1573213"/>
            <a:ext cx="163513" cy="163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842</TotalTime>
  <Words>29</Words>
  <Application>Microsoft Office PowerPoint</Application>
  <PresentationFormat>Экран (4:3)</PresentationFormat>
  <Paragraphs>8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Слайд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Шевченко</dc:creator>
  <cp:lastModifiedBy>ОстровскаяВИ</cp:lastModifiedBy>
  <cp:revision>24</cp:revision>
  <cp:lastPrinted>2023-08-21T04:41:18Z</cp:lastPrinted>
  <dcterms:created xsi:type="dcterms:W3CDTF">2023-04-18T07:31:50Z</dcterms:created>
  <dcterms:modified xsi:type="dcterms:W3CDTF">2024-06-21T10:18:03Z</dcterms:modified>
</cp:coreProperties>
</file>