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2"/>
  </p:notesMasterIdLst>
  <p:handoutMasterIdLst>
    <p:handoutMasterId r:id="rId23"/>
  </p:handoutMasterIdLst>
  <p:sldIdLst>
    <p:sldId id="283" r:id="rId3"/>
    <p:sldId id="310" r:id="rId4"/>
    <p:sldId id="299" r:id="rId5"/>
    <p:sldId id="302" r:id="rId6"/>
    <p:sldId id="347" r:id="rId7"/>
    <p:sldId id="294" r:id="rId8"/>
    <p:sldId id="357" r:id="rId9"/>
    <p:sldId id="358" r:id="rId10"/>
    <p:sldId id="352" r:id="rId11"/>
    <p:sldId id="360" r:id="rId12"/>
    <p:sldId id="359" r:id="rId13"/>
    <p:sldId id="361" r:id="rId14"/>
    <p:sldId id="354" r:id="rId15"/>
    <p:sldId id="362" r:id="rId16"/>
    <p:sldId id="329" r:id="rId17"/>
    <p:sldId id="291" r:id="rId18"/>
    <p:sldId id="330" r:id="rId19"/>
    <p:sldId id="325" r:id="rId20"/>
    <p:sldId id="289" r:id="rId21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AF00"/>
    <a:srgbClr val="ED7004"/>
    <a:srgbClr val="224785"/>
    <a:srgbClr val="77A1CF"/>
    <a:srgbClr val="FFCF65"/>
    <a:srgbClr val="134281"/>
    <a:srgbClr val="E30613"/>
    <a:srgbClr val="FFBF2F"/>
    <a:srgbClr val="F9AD00"/>
    <a:srgbClr val="F927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1" autoAdjust="0"/>
    <p:restoredTop sz="85609" autoAdjust="0"/>
  </p:normalViewPr>
  <p:slideViewPr>
    <p:cSldViewPr>
      <p:cViewPr>
        <p:scale>
          <a:sx n="66" d="100"/>
          <a:sy n="66" d="100"/>
        </p:scale>
        <p:origin x="-816" y="-384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1200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163430-D28B-4335-9CA5-6E3692907ED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5D979C-A2BE-41E4-828B-1D9567851EB2}">
      <dgm:prSet custT="1"/>
      <dgm:spPr>
        <a:solidFill>
          <a:srgbClr val="ED7004"/>
        </a:solidFill>
      </dgm:spPr>
      <dgm:t>
        <a:bodyPr/>
        <a:lstStyle/>
        <a:p>
          <a:pPr rtl="0"/>
          <a:r>
            <a:rPr lang="ru-RU" sz="3600" b="1" dirty="0" smtClean="0">
              <a:latin typeface="Impact" panose="020B0806030902050204" pitchFamily="34" charset="0"/>
            </a:rPr>
            <a:t>Основные цели деятельности:</a:t>
          </a:r>
          <a:endParaRPr lang="ru-RU" sz="3600" dirty="0">
            <a:latin typeface="Impact" panose="020B0806030902050204" pitchFamily="34" charset="0"/>
          </a:endParaRPr>
        </a:p>
      </dgm:t>
    </dgm:pt>
    <dgm:pt modelId="{00A5A64A-375F-4097-8017-7E54C6539F89}" type="parTrans" cxnId="{DE201BA6-3C9E-49D9-9F79-31591F92BD9A}">
      <dgm:prSet/>
      <dgm:spPr/>
      <dgm:t>
        <a:bodyPr/>
        <a:lstStyle/>
        <a:p>
          <a:endParaRPr lang="ru-RU"/>
        </a:p>
      </dgm:t>
    </dgm:pt>
    <dgm:pt modelId="{DC9D02FC-34E2-415B-A600-12E3EF1861A1}" type="sibTrans" cxnId="{DE201BA6-3C9E-49D9-9F79-31591F92BD9A}">
      <dgm:prSet/>
      <dgm:spPr/>
      <dgm:t>
        <a:bodyPr/>
        <a:lstStyle/>
        <a:p>
          <a:endParaRPr lang="ru-RU"/>
        </a:p>
      </dgm:t>
    </dgm:pt>
    <dgm:pt modelId="{E7EDDF93-361B-434C-8E9B-AACE606B7FDE}">
      <dgm:prSet custT="1"/>
      <dgm:spPr>
        <a:solidFill>
          <a:srgbClr val="134281"/>
        </a:solidFill>
      </dgm:spPr>
      <dgm:t>
        <a:bodyPr/>
        <a:lstStyle/>
        <a:p>
          <a:pPr rtl="0"/>
          <a:r>
            <a:rPr lang="ru-RU" sz="1800" b="1" dirty="0" smtClean="0">
              <a:solidFill>
                <a:schemeClr val="bg1"/>
              </a:solidFill>
            </a:rPr>
            <a:t>Популяризация экспортной деятельности на территории Самарской области,</a:t>
          </a:r>
          <a:endParaRPr lang="ru-RU" sz="1800" b="1" dirty="0">
            <a:solidFill>
              <a:schemeClr val="bg1"/>
            </a:solidFill>
          </a:endParaRPr>
        </a:p>
      </dgm:t>
    </dgm:pt>
    <dgm:pt modelId="{D383ABCD-F3D2-4DBD-83AB-52FC87B7381A}" type="parTrans" cxnId="{D1EA9F8F-01FF-4311-A8EE-7010B97F796E}">
      <dgm:prSet/>
      <dgm:spPr/>
      <dgm:t>
        <a:bodyPr/>
        <a:lstStyle/>
        <a:p>
          <a:endParaRPr lang="ru-RU"/>
        </a:p>
      </dgm:t>
    </dgm:pt>
    <dgm:pt modelId="{46D39A9F-77EC-4649-A8E3-DC8F7C050563}" type="sibTrans" cxnId="{D1EA9F8F-01FF-4311-A8EE-7010B97F796E}">
      <dgm:prSet/>
      <dgm:spPr/>
      <dgm:t>
        <a:bodyPr/>
        <a:lstStyle/>
        <a:p>
          <a:endParaRPr lang="ru-RU"/>
        </a:p>
      </dgm:t>
    </dgm:pt>
    <dgm:pt modelId="{F521226B-D85E-44C3-A30D-1A68611F9322}">
      <dgm:prSet custT="1"/>
      <dgm:spPr>
        <a:solidFill>
          <a:srgbClr val="134281"/>
        </a:solidFill>
      </dgm:spPr>
      <dgm:t>
        <a:bodyPr/>
        <a:lstStyle/>
        <a:p>
          <a:pPr rtl="0"/>
          <a:r>
            <a:rPr lang="ru-RU" sz="1800" b="1" dirty="0" smtClean="0">
              <a:solidFill>
                <a:schemeClr val="bg1"/>
              </a:solidFill>
            </a:rPr>
            <a:t>Содействие выходу СМСП на иностранный рынок товаров, услуг и технологий,</a:t>
          </a:r>
          <a:endParaRPr lang="ru-RU" sz="1800" b="1" dirty="0">
            <a:solidFill>
              <a:schemeClr val="bg1"/>
            </a:solidFill>
          </a:endParaRPr>
        </a:p>
      </dgm:t>
    </dgm:pt>
    <dgm:pt modelId="{02CC7CBE-EAB3-4FBC-A85D-8A89E3CB821F}" type="parTrans" cxnId="{4586D97D-9907-4704-B2C4-F47A4942576C}">
      <dgm:prSet/>
      <dgm:spPr/>
      <dgm:t>
        <a:bodyPr/>
        <a:lstStyle/>
        <a:p>
          <a:endParaRPr lang="ru-RU"/>
        </a:p>
      </dgm:t>
    </dgm:pt>
    <dgm:pt modelId="{0585180C-470D-4153-B971-DB5EFB0B84F2}" type="sibTrans" cxnId="{4586D97D-9907-4704-B2C4-F47A4942576C}">
      <dgm:prSet/>
      <dgm:spPr/>
      <dgm:t>
        <a:bodyPr/>
        <a:lstStyle/>
        <a:p>
          <a:endParaRPr lang="ru-RU"/>
        </a:p>
      </dgm:t>
    </dgm:pt>
    <dgm:pt modelId="{BB8445CB-5C2C-4C88-8665-F78BEE5C2F04}">
      <dgm:prSet custT="1"/>
      <dgm:spPr>
        <a:solidFill>
          <a:srgbClr val="134281"/>
        </a:solidFill>
      </dgm:spPr>
      <dgm:t>
        <a:bodyPr/>
        <a:lstStyle/>
        <a:p>
          <a:pPr rtl="0"/>
          <a:r>
            <a:rPr lang="ru-RU" sz="1800" b="1" dirty="0" smtClean="0">
              <a:solidFill>
                <a:schemeClr val="bg1"/>
              </a:solidFill>
            </a:rPr>
            <a:t>Распространение информации об экспортных возможностях СМСП, </a:t>
          </a:r>
          <a:br>
            <a:rPr lang="ru-RU" sz="1800" b="1" dirty="0" smtClean="0">
              <a:solidFill>
                <a:schemeClr val="bg1"/>
              </a:solidFill>
            </a:rPr>
          </a:br>
          <a:r>
            <a:rPr lang="ru-RU" sz="1800" b="1" dirty="0" smtClean="0">
              <a:solidFill>
                <a:schemeClr val="bg1"/>
              </a:solidFill>
            </a:rPr>
            <a:t>презентация экспортного потенциала Самарской области. </a:t>
          </a:r>
          <a:endParaRPr lang="ru-RU" sz="1800" b="1" dirty="0">
            <a:solidFill>
              <a:schemeClr val="bg1"/>
            </a:solidFill>
          </a:endParaRPr>
        </a:p>
      </dgm:t>
    </dgm:pt>
    <dgm:pt modelId="{33ADA618-220C-4126-AF04-3DEE56BC5879}" type="parTrans" cxnId="{E3F15523-D47D-4703-92CD-168BF51406D0}">
      <dgm:prSet/>
      <dgm:spPr/>
      <dgm:t>
        <a:bodyPr/>
        <a:lstStyle/>
        <a:p>
          <a:endParaRPr lang="ru-RU"/>
        </a:p>
      </dgm:t>
    </dgm:pt>
    <dgm:pt modelId="{962C00A9-FE38-4463-940E-FEB731A223C0}" type="sibTrans" cxnId="{E3F15523-D47D-4703-92CD-168BF51406D0}">
      <dgm:prSet/>
      <dgm:spPr/>
      <dgm:t>
        <a:bodyPr/>
        <a:lstStyle/>
        <a:p>
          <a:endParaRPr lang="ru-RU"/>
        </a:p>
      </dgm:t>
    </dgm:pt>
    <dgm:pt modelId="{2983D3EE-18ED-4A66-ADAB-556C32A40EFE}" type="pres">
      <dgm:prSet presAssocID="{32163430-D28B-4335-9CA5-6E3692907ED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1E7A63-DA6F-4108-88DC-C118DEE6388A}" type="pres">
      <dgm:prSet presAssocID="{0D5D979C-A2BE-41E4-828B-1D9567851EB2}" presName="linNode" presStyleCnt="0"/>
      <dgm:spPr/>
    </dgm:pt>
    <dgm:pt modelId="{6944032F-24B3-415C-9AD3-559BC6E22FEE}" type="pres">
      <dgm:prSet presAssocID="{0D5D979C-A2BE-41E4-828B-1D9567851EB2}" presName="parentText" presStyleLbl="node1" presStyleIdx="0" presStyleCnt="1" custScaleX="100271" custScaleY="10009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226935-8998-435E-99C1-11F8A94A1B53}" type="pres">
      <dgm:prSet presAssocID="{0D5D979C-A2BE-41E4-828B-1D9567851EB2}" presName="descendantText" presStyleLbl="alignAccFollowNode1" presStyleIdx="0" presStyleCnt="1" custScaleY="1251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86D97D-9907-4704-B2C4-F47A4942576C}" srcId="{0D5D979C-A2BE-41E4-828B-1D9567851EB2}" destId="{F521226B-D85E-44C3-A30D-1A68611F9322}" srcOrd="1" destOrd="0" parTransId="{02CC7CBE-EAB3-4FBC-A85D-8A89E3CB821F}" sibTransId="{0585180C-470D-4153-B971-DB5EFB0B84F2}"/>
    <dgm:cxn modelId="{D1EA9F8F-01FF-4311-A8EE-7010B97F796E}" srcId="{0D5D979C-A2BE-41E4-828B-1D9567851EB2}" destId="{E7EDDF93-361B-434C-8E9B-AACE606B7FDE}" srcOrd="0" destOrd="0" parTransId="{D383ABCD-F3D2-4DBD-83AB-52FC87B7381A}" sibTransId="{46D39A9F-77EC-4649-A8E3-DC8F7C050563}"/>
    <dgm:cxn modelId="{65308874-12FD-4893-B945-3D0810DCD272}" type="presOf" srcId="{F521226B-D85E-44C3-A30D-1A68611F9322}" destId="{93226935-8998-435E-99C1-11F8A94A1B53}" srcOrd="0" destOrd="1" presId="urn:microsoft.com/office/officeart/2005/8/layout/vList5"/>
    <dgm:cxn modelId="{CAFEA56F-1482-437F-AB71-D199A4D17923}" type="presOf" srcId="{32163430-D28B-4335-9CA5-6E3692907EDC}" destId="{2983D3EE-18ED-4A66-ADAB-556C32A40EFE}" srcOrd="0" destOrd="0" presId="urn:microsoft.com/office/officeart/2005/8/layout/vList5"/>
    <dgm:cxn modelId="{E1A7847E-A7B8-4C09-AF4B-05A0C9769F45}" type="presOf" srcId="{BB8445CB-5C2C-4C88-8665-F78BEE5C2F04}" destId="{93226935-8998-435E-99C1-11F8A94A1B53}" srcOrd="0" destOrd="2" presId="urn:microsoft.com/office/officeart/2005/8/layout/vList5"/>
    <dgm:cxn modelId="{DE201BA6-3C9E-49D9-9F79-31591F92BD9A}" srcId="{32163430-D28B-4335-9CA5-6E3692907EDC}" destId="{0D5D979C-A2BE-41E4-828B-1D9567851EB2}" srcOrd="0" destOrd="0" parTransId="{00A5A64A-375F-4097-8017-7E54C6539F89}" sibTransId="{DC9D02FC-34E2-415B-A600-12E3EF1861A1}"/>
    <dgm:cxn modelId="{E3F15523-D47D-4703-92CD-168BF51406D0}" srcId="{0D5D979C-A2BE-41E4-828B-1D9567851EB2}" destId="{BB8445CB-5C2C-4C88-8665-F78BEE5C2F04}" srcOrd="2" destOrd="0" parTransId="{33ADA618-220C-4126-AF04-3DEE56BC5879}" sibTransId="{962C00A9-FE38-4463-940E-FEB731A223C0}"/>
    <dgm:cxn modelId="{C388A7C9-44E1-4FF7-91C2-DB23C008A6B4}" type="presOf" srcId="{E7EDDF93-361B-434C-8E9B-AACE606B7FDE}" destId="{93226935-8998-435E-99C1-11F8A94A1B53}" srcOrd="0" destOrd="0" presId="urn:microsoft.com/office/officeart/2005/8/layout/vList5"/>
    <dgm:cxn modelId="{F57C001E-35EE-4F01-B135-77DD2108BC4F}" type="presOf" srcId="{0D5D979C-A2BE-41E4-828B-1D9567851EB2}" destId="{6944032F-24B3-415C-9AD3-559BC6E22FEE}" srcOrd="0" destOrd="0" presId="urn:microsoft.com/office/officeart/2005/8/layout/vList5"/>
    <dgm:cxn modelId="{A84EDF1D-2BED-4D6B-A088-C0EE3653C19B}" type="presParOf" srcId="{2983D3EE-18ED-4A66-ADAB-556C32A40EFE}" destId="{FE1E7A63-DA6F-4108-88DC-C118DEE6388A}" srcOrd="0" destOrd="0" presId="urn:microsoft.com/office/officeart/2005/8/layout/vList5"/>
    <dgm:cxn modelId="{0C59DCC8-587C-4BA2-BCB0-E950B18ACF5C}" type="presParOf" srcId="{FE1E7A63-DA6F-4108-88DC-C118DEE6388A}" destId="{6944032F-24B3-415C-9AD3-559BC6E22FEE}" srcOrd="0" destOrd="0" presId="urn:microsoft.com/office/officeart/2005/8/layout/vList5"/>
    <dgm:cxn modelId="{5E03E1A9-83E4-4C64-9515-A8755D9F4CF0}" type="presParOf" srcId="{FE1E7A63-DA6F-4108-88DC-C118DEE6388A}" destId="{93226935-8998-435E-99C1-11F8A94A1B5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898191-7ED2-4BB6-AF3E-6B98D86CFA8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1B6B09-AB08-49DF-A569-D437FFACF70F}">
      <dgm:prSet custT="1"/>
      <dgm:spPr>
        <a:solidFill>
          <a:srgbClr val="FEAF00"/>
        </a:solidFill>
      </dgm:spPr>
      <dgm:t>
        <a:bodyPr/>
        <a:lstStyle/>
        <a:p>
          <a:pPr rtl="0"/>
          <a:r>
            <a:rPr lang="ru-RU" sz="3600" b="1" dirty="0" smtClean="0">
              <a:latin typeface="Impact" panose="020B0806030902050204" pitchFamily="34" charset="0"/>
            </a:rPr>
            <a:t>Причины</a:t>
          </a:r>
          <a:endParaRPr lang="en-US" sz="3600" b="1" dirty="0" smtClean="0">
            <a:latin typeface="Impact" panose="020B0806030902050204" pitchFamily="34" charset="0"/>
          </a:endParaRPr>
        </a:p>
        <a:p>
          <a:pPr rtl="0"/>
          <a:r>
            <a:rPr lang="ru-RU" sz="3600" b="1" dirty="0" smtClean="0">
              <a:latin typeface="Impact" panose="020B0806030902050204" pitchFamily="34" charset="0"/>
            </a:rPr>
            <a:t>создания:</a:t>
          </a:r>
          <a:endParaRPr lang="ru-RU" sz="3600" dirty="0">
            <a:latin typeface="Impact" panose="020B0806030902050204" pitchFamily="34" charset="0"/>
          </a:endParaRPr>
        </a:p>
      </dgm:t>
    </dgm:pt>
    <dgm:pt modelId="{DE3A8CAF-3710-4F77-BA98-4532F084782F}" type="parTrans" cxnId="{8D64CA0F-AD8F-427D-82E0-EACC42AAAC64}">
      <dgm:prSet/>
      <dgm:spPr/>
      <dgm:t>
        <a:bodyPr/>
        <a:lstStyle/>
        <a:p>
          <a:endParaRPr lang="ru-RU"/>
        </a:p>
      </dgm:t>
    </dgm:pt>
    <dgm:pt modelId="{045E9A30-29AB-4F9D-9F52-15905BE4F0FF}" type="sibTrans" cxnId="{8D64CA0F-AD8F-427D-82E0-EACC42AAAC64}">
      <dgm:prSet/>
      <dgm:spPr/>
      <dgm:t>
        <a:bodyPr/>
        <a:lstStyle/>
        <a:p>
          <a:endParaRPr lang="ru-RU"/>
        </a:p>
      </dgm:t>
    </dgm:pt>
    <dgm:pt modelId="{183DC4ED-BB1A-493E-B824-E6ECB5797799}">
      <dgm:prSet custT="1"/>
      <dgm:spPr>
        <a:solidFill>
          <a:srgbClr val="134281">
            <a:alpha val="90000"/>
          </a:srgbClr>
        </a:solidFill>
      </dgm:spPr>
      <dgm:t>
        <a:bodyPr/>
        <a:lstStyle/>
        <a:p>
          <a:pPr rtl="0"/>
          <a:r>
            <a:rPr lang="ru-RU" sz="1800" b="1" dirty="0" smtClean="0">
              <a:solidFill>
                <a:schemeClr val="bg1"/>
              </a:solidFill>
            </a:rPr>
            <a:t>Постановление Правительства Самарской области (ППСО) от 24.06.2011 №308,</a:t>
          </a:r>
          <a:endParaRPr lang="ru-RU" sz="1800" dirty="0">
            <a:solidFill>
              <a:schemeClr val="bg1"/>
            </a:solidFill>
          </a:endParaRPr>
        </a:p>
      </dgm:t>
    </dgm:pt>
    <dgm:pt modelId="{223EBA2C-4E8E-47D2-A9C2-791EA22B40F9}" type="parTrans" cxnId="{736C429F-9688-40B7-A8D9-4F5882E2DCE6}">
      <dgm:prSet/>
      <dgm:spPr/>
      <dgm:t>
        <a:bodyPr/>
        <a:lstStyle/>
        <a:p>
          <a:endParaRPr lang="ru-RU"/>
        </a:p>
      </dgm:t>
    </dgm:pt>
    <dgm:pt modelId="{7737ACA2-E76B-470D-A3B9-B5322353E2C6}" type="sibTrans" cxnId="{736C429F-9688-40B7-A8D9-4F5882E2DCE6}">
      <dgm:prSet/>
      <dgm:spPr/>
      <dgm:t>
        <a:bodyPr/>
        <a:lstStyle/>
        <a:p>
          <a:endParaRPr lang="ru-RU"/>
        </a:p>
      </dgm:t>
    </dgm:pt>
    <dgm:pt modelId="{57D79A10-2002-4578-8794-7AE890D05013}">
      <dgm:prSet custT="1"/>
      <dgm:spPr>
        <a:solidFill>
          <a:srgbClr val="134281">
            <a:alpha val="90000"/>
          </a:srgbClr>
        </a:solidFill>
      </dgm:spPr>
      <dgm:t>
        <a:bodyPr/>
        <a:lstStyle/>
        <a:p>
          <a:pPr rtl="0"/>
          <a:r>
            <a:rPr lang="ru-RU" sz="1800" b="1" dirty="0" smtClean="0">
              <a:solidFill>
                <a:schemeClr val="bg1"/>
              </a:solidFill>
            </a:rPr>
            <a:t>Реализация областной целевой программы «Развитие малого и среднего предпринимательства в Самарской области» на 2009-2012 годы (ППСО от 27.03.2009 №184), реализация государственной программы Самарской области «Развитие предпринимательства, торговли и туризма в Самарской области» на 2014-2030 годы (ППСО от 29.11.2013 №699).</a:t>
          </a:r>
          <a:endParaRPr lang="ru-RU" sz="1800" dirty="0">
            <a:solidFill>
              <a:schemeClr val="bg1"/>
            </a:solidFill>
          </a:endParaRPr>
        </a:p>
      </dgm:t>
    </dgm:pt>
    <dgm:pt modelId="{73A0BF2A-57EF-487F-AFCB-A42D6B850063}" type="parTrans" cxnId="{7428BC53-756C-4781-9EB9-68F747C1CD9F}">
      <dgm:prSet/>
      <dgm:spPr/>
      <dgm:t>
        <a:bodyPr/>
        <a:lstStyle/>
        <a:p>
          <a:endParaRPr lang="ru-RU"/>
        </a:p>
      </dgm:t>
    </dgm:pt>
    <dgm:pt modelId="{36F7AC9B-3209-43E1-A992-FE1FD520CBD4}" type="sibTrans" cxnId="{7428BC53-756C-4781-9EB9-68F747C1CD9F}">
      <dgm:prSet/>
      <dgm:spPr/>
      <dgm:t>
        <a:bodyPr/>
        <a:lstStyle/>
        <a:p>
          <a:endParaRPr lang="ru-RU"/>
        </a:p>
      </dgm:t>
    </dgm:pt>
    <dgm:pt modelId="{85F73985-394F-4640-B642-6BEE03D28737}" type="pres">
      <dgm:prSet presAssocID="{FD898191-7ED2-4BB6-AF3E-6B98D86CFA8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9710CD-FBC0-4E37-9B5A-83A648A6D05E}" type="pres">
      <dgm:prSet presAssocID="{081B6B09-AB08-49DF-A569-D437FFACF70F}" presName="linNode" presStyleCnt="0"/>
      <dgm:spPr/>
    </dgm:pt>
    <dgm:pt modelId="{7BE11C57-4EE3-49B1-AF34-062D8D42B5CE}" type="pres">
      <dgm:prSet presAssocID="{081B6B09-AB08-49DF-A569-D437FFACF70F}" presName="parentText" presStyleLbl="node1" presStyleIdx="0" presStyleCnt="1" custScaleX="10432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ADC4BE-0CA7-4D6F-8291-AC6423B139CA}" type="pres">
      <dgm:prSet presAssocID="{081B6B09-AB08-49DF-A569-D437FFACF70F}" presName="descendantText" presStyleLbl="alignAccFollowNode1" presStyleIdx="0" presStyleCnt="1" custScaleY="1251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3C59E7-C6E9-47D0-86DC-81BA62B7EE68}" type="presOf" srcId="{FD898191-7ED2-4BB6-AF3E-6B98D86CFA87}" destId="{85F73985-394F-4640-B642-6BEE03D28737}" srcOrd="0" destOrd="0" presId="urn:microsoft.com/office/officeart/2005/8/layout/vList5"/>
    <dgm:cxn modelId="{A752C62E-933A-4DCB-951F-C4A216B4A092}" type="presOf" srcId="{081B6B09-AB08-49DF-A569-D437FFACF70F}" destId="{7BE11C57-4EE3-49B1-AF34-062D8D42B5CE}" srcOrd="0" destOrd="0" presId="urn:microsoft.com/office/officeart/2005/8/layout/vList5"/>
    <dgm:cxn modelId="{F9F4693D-9995-446E-887B-C555EB65EA42}" type="presOf" srcId="{57D79A10-2002-4578-8794-7AE890D05013}" destId="{E1ADC4BE-0CA7-4D6F-8291-AC6423B139CA}" srcOrd="0" destOrd="1" presId="urn:microsoft.com/office/officeart/2005/8/layout/vList5"/>
    <dgm:cxn modelId="{8D64CA0F-AD8F-427D-82E0-EACC42AAAC64}" srcId="{FD898191-7ED2-4BB6-AF3E-6B98D86CFA87}" destId="{081B6B09-AB08-49DF-A569-D437FFACF70F}" srcOrd="0" destOrd="0" parTransId="{DE3A8CAF-3710-4F77-BA98-4532F084782F}" sibTransId="{045E9A30-29AB-4F9D-9F52-15905BE4F0FF}"/>
    <dgm:cxn modelId="{7428BC53-756C-4781-9EB9-68F747C1CD9F}" srcId="{081B6B09-AB08-49DF-A569-D437FFACF70F}" destId="{57D79A10-2002-4578-8794-7AE890D05013}" srcOrd="1" destOrd="0" parTransId="{73A0BF2A-57EF-487F-AFCB-A42D6B850063}" sibTransId="{36F7AC9B-3209-43E1-A992-FE1FD520CBD4}"/>
    <dgm:cxn modelId="{5CF6E20D-6AA1-46F4-80BD-18B419DD5BC5}" type="presOf" srcId="{183DC4ED-BB1A-493E-B824-E6ECB5797799}" destId="{E1ADC4BE-0CA7-4D6F-8291-AC6423B139CA}" srcOrd="0" destOrd="0" presId="urn:microsoft.com/office/officeart/2005/8/layout/vList5"/>
    <dgm:cxn modelId="{736C429F-9688-40B7-A8D9-4F5882E2DCE6}" srcId="{081B6B09-AB08-49DF-A569-D437FFACF70F}" destId="{183DC4ED-BB1A-493E-B824-E6ECB5797799}" srcOrd="0" destOrd="0" parTransId="{223EBA2C-4E8E-47D2-A9C2-791EA22B40F9}" sibTransId="{7737ACA2-E76B-470D-A3B9-B5322353E2C6}"/>
    <dgm:cxn modelId="{7F24CCE7-F252-448E-A11C-9013F5D5F755}" type="presParOf" srcId="{85F73985-394F-4640-B642-6BEE03D28737}" destId="{DB9710CD-FBC0-4E37-9B5A-83A648A6D05E}" srcOrd="0" destOrd="0" presId="urn:microsoft.com/office/officeart/2005/8/layout/vList5"/>
    <dgm:cxn modelId="{76B3D78E-F00E-42FA-8B62-0AF89BE4E9B4}" type="presParOf" srcId="{DB9710CD-FBC0-4E37-9B5A-83A648A6D05E}" destId="{7BE11C57-4EE3-49B1-AF34-062D8D42B5CE}" srcOrd="0" destOrd="0" presId="urn:microsoft.com/office/officeart/2005/8/layout/vList5"/>
    <dgm:cxn modelId="{872DD907-AADE-4BE2-98FF-39DD732151EB}" type="presParOf" srcId="{DB9710CD-FBC0-4E37-9B5A-83A648A6D05E}" destId="{E1ADC4BE-0CA7-4D6F-8291-AC6423B139C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7C4691-4182-4CF3-83FE-5BFFB59E766F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F7F6FEA-C54A-48A7-B8BB-57EBD1B980EE}">
      <dgm:prSet phldrT="[Текст]" custT="1"/>
      <dgm:spPr>
        <a:xfrm>
          <a:off x="0" y="173"/>
          <a:ext cx="11551046" cy="1323126"/>
        </a:xfrm>
        <a:solidFill>
          <a:srgbClr val="13428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algn="ctr">
            <a:spcAft>
              <a:spcPct val="35000"/>
            </a:spcAft>
          </a:pPr>
          <a:r>
            <a:rPr lang="ru-RU" sz="36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  <a:t>Информационные </a:t>
          </a:r>
          <a:br>
            <a:rPr lang="ru-RU" sz="36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</a:br>
          <a:r>
            <a:rPr lang="ru-RU" sz="24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  <a:t>(о мерах государственной поддержки)</a:t>
          </a:r>
          <a:endParaRPr lang="ru-RU" sz="2400" b="1" dirty="0">
            <a:solidFill>
              <a:schemeClr val="bg1"/>
            </a:solidFill>
            <a:latin typeface="Century Gothic"/>
            <a:ea typeface="+mn-ea"/>
            <a:cs typeface="+mn-cs"/>
          </a:endParaRPr>
        </a:p>
      </dgm:t>
    </dgm:pt>
    <dgm:pt modelId="{73915E43-6156-4EEB-A06C-4339378592BE}" type="parTrans" cxnId="{26130018-8010-4D7C-A564-A6B8B8A22FAA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8F90632F-C168-4946-BF60-642FEBEF2067}" type="sibTrans" cxnId="{26130018-8010-4D7C-A564-A6B8B8A22FAA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A77F2D00-BC2E-4285-BE1F-75B071CCC9EA}">
      <dgm:prSet phldrT="[Текст]" custT="1"/>
      <dgm:spPr>
        <a:xfrm>
          <a:off x="0" y="1335464"/>
          <a:ext cx="11551046" cy="1323126"/>
        </a:xfrm>
        <a:solidFill>
          <a:srgbClr val="E3061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algn="ctr"/>
          <a:r>
            <a:rPr lang="ru-RU" sz="36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  <a:t>Консультационные</a:t>
          </a:r>
          <a:r>
            <a:rPr lang="ru-RU" sz="24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  <a:t> </a:t>
          </a:r>
          <a:br>
            <a:rPr lang="ru-RU" sz="24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</a:br>
          <a:r>
            <a:rPr lang="ru-RU" sz="24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  <a:t>(индивидуальные консультации по вопросам ВЭД)</a:t>
          </a:r>
          <a:endParaRPr lang="ru-RU" sz="2400" b="1" dirty="0">
            <a:solidFill>
              <a:schemeClr val="bg1"/>
            </a:solidFill>
            <a:latin typeface="Century Gothic"/>
            <a:ea typeface="+mn-ea"/>
            <a:cs typeface="+mn-cs"/>
          </a:endParaRPr>
        </a:p>
      </dgm:t>
    </dgm:pt>
    <dgm:pt modelId="{B6CBD12E-12D1-42CF-8B1C-10F20C457362}" type="parTrans" cxnId="{8DF66710-2615-4849-9DC9-C351C1495462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7E701584-B884-43D0-B05C-C7D7383C380C}" type="sibTrans" cxnId="{8DF66710-2615-4849-9DC9-C351C1495462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EE159BBE-9214-44A3-AEE1-19EF1B21ADE6}">
      <dgm:prSet phldrT="[Текст]" custT="1"/>
      <dgm:spPr>
        <a:xfrm>
          <a:off x="0" y="2645036"/>
          <a:ext cx="11551046" cy="1323126"/>
        </a:xfrm>
        <a:solidFill>
          <a:srgbClr val="ED7004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gm:spPr>
      <dgm:t>
        <a:bodyPr/>
        <a:lstStyle/>
        <a:p>
          <a:pPr algn="ctr"/>
          <a:r>
            <a:rPr lang="ru-RU" sz="36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  <a:t>Организационные</a:t>
          </a:r>
          <a:r>
            <a:rPr lang="ru-RU" sz="24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  <a:t> </a:t>
          </a:r>
          <a:br>
            <a:rPr lang="ru-RU" sz="24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</a:br>
          <a:r>
            <a:rPr lang="ru-RU" sz="2400" b="1" dirty="0" smtClean="0">
              <a:solidFill>
                <a:schemeClr val="bg1"/>
              </a:solidFill>
              <a:latin typeface="Century Gothic"/>
              <a:ea typeface="+mn-ea"/>
              <a:cs typeface="+mn-cs"/>
            </a:rPr>
            <a:t>(семинары, конференции, международные выставки и бизнес-миссии)</a:t>
          </a:r>
          <a:endParaRPr lang="ru-RU" sz="2400" b="1" dirty="0">
            <a:solidFill>
              <a:schemeClr val="bg1"/>
            </a:solidFill>
            <a:latin typeface="Century Gothic"/>
            <a:ea typeface="+mn-ea"/>
            <a:cs typeface="+mn-cs"/>
          </a:endParaRPr>
        </a:p>
      </dgm:t>
    </dgm:pt>
    <dgm:pt modelId="{8E88FC88-067D-4116-9F03-5AEA14A35A5F}" type="parTrans" cxnId="{8B4A27F6-DA7D-47AD-A1E8-680DCD8687D1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C6168396-DD30-4C1F-8596-4BE58CA5BEB3}" type="sibTrans" cxnId="{8B4A27F6-DA7D-47AD-A1E8-680DCD8687D1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F43D7625-C79D-4E55-983F-F32562C4B45F}">
      <dgm:prSet phldrT="[Текст]" custT="1"/>
      <dgm:spPr>
        <a:xfrm>
          <a:off x="0" y="3993882"/>
          <a:ext cx="11551046" cy="69943"/>
        </a:xfrm>
        <a:noFill/>
        <a:ln>
          <a:noFill/>
        </a:ln>
        <a:effectLst/>
      </dgm:spPr>
      <dgm:t>
        <a:bodyPr/>
        <a:lstStyle/>
        <a:p>
          <a:pPr algn="ctr"/>
          <a:endParaRPr lang="ru-RU" sz="3600" dirty="0">
            <a:solidFill>
              <a:srgbClr val="545454"/>
            </a:solidFill>
            <a:latin typeface="Century Gothic"/>
            <a:ea typeface="+mn-ea"/>
            <a:cs typeface="+mn-cs"/>
          </a:endParaRPr>
        </a:p>
      </dgm:t>
    </dgm:pt>
    <dgm:pt modelId="{56B76CE5-A8EB-414D-BEF7-E0B21906F3AE}" type="parTrans" cxnId="{8C60F14D-9273-4E77-9E0D-1C1E2275116B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7B0B5001-312E-4411-AC84-02840E1FC90A}" type="sibTrans" cxnId="{8C60F14D-9273-4E77-9E0D-1C1E2275116B}">
      <dgm:prSet/>
      <dgm:spPr/>
      <dgm:t>
        <a:bodyPr/>
        <a:lstStyle/>
        <a:p>
          <a:pPr algn="ctr"/>
          <a:endParaRPr lang="ru-RU">
            <a:solidFill>
              <a:schemeClr val="tx1"/>
            </a:solidFill>
          </a:endParaRPr>
        </a:p>
      </dgm:t>
    </dgm:pt>
    <dgm:pt modelId="{B4793232-1544-4475-98F4-35517AEC2C45}" type="pres">
      <dgm:prSet presAssocID="{717C4691-4182-4CF3-83FE-5BFFB59E76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4F0ADB-E623-4FCC-8AB4-0D07725793AB}" type="pres">
      <dgm:prSet presAssocID="{FF7F6FEA-C54A-48A7-B8BB-57EBD1B980EE}" presName="parentText" presStyleLbl="node1" presStyleIdx="0" presStyleCnt="3" custLinFactY="-3451" custLinFactNeighborY="-100000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41174F59-7D24-4181-A0FD-5A4D16850151}" type="pres">
      <dgm:prSet presAssocID="{8F90632F-C168-4946-BF60-642FEBEF2067}" presName="spacer" presStyleCnt="0"/>
      <dgm:spPr/>
      <dgm:t>
        <a:bodyPr/>
        <a:lstStyle/>
        <a:p>
          <a:endParaRPr lang="ru-RU"/>
        </a:p>
      </dgm:t>
    </dgm:pt>
    <dgm:pt modelId="{2F60A845-DB52-433C-9F36-F662C297BE8B}" type="pres">
      <dgm:prSet presAssocID="{A77F2D00-BC2E-4285-BE1F-75B071CCC9EA}" presName="parentText" presStyleLbl="node1" presStyleIdx="1" presStyleCnt="3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36ED9F8C-B460-49EF-B3C4-AE6AAFA107C5}" type="pres">
      <dgm:prSet presAssocID="{7E701584-B884-43D0-B05C-C7D7383C380C}" presName="spacer" presStyleCnt="0"/>
      <dgm:spPr/>
      <dgm:t>
        <a:bodyPr/>
        <a:lstStyle/>
        <a:p>
          <a:endParaRPr lang="ru-RU"/>
        </a:p>
      </dgm:t>
    </dgm:pt>
    <dgm:pt modelId="{E5BC412A-5A2B-4F0B-BDF0-76AA7868D10D}" type="pres">
      <dgm:prSet presAssocID="{EE159BBE-9214-44A3-AEE1-19EF1B21ADE6}" presName="parentText" presStyleLbl="node1" presStyleIdx="2" presStyleCnt="3" custLinFactNeighborX="2493" custLinFactNeighborY="-36771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99C96680-FF36-4AB9-BA09-AC289103A271}" type="pres">
      <dgm:prSet presAssocID="{EE159BBE-9214-44A3-AEE1-19EF1B21ADE6}" presName="childText" presStyleLbl="revTx" presStyleIdx="0" presStyleCnt="1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8DF66710-2615-4849-9DC9-C351C1495462}" srcId="{717C4691-4182-4CF3-83FE-5BFFB59E766F}" destId="{A77F2D00-BC2E-4285-BE1F-75B071CCC9EA}" srcOrd="1" destOrd="0" parTransId="{B6CBD12E-12D1-42CF-8B1C-10F20C457362}" sibTransId="{7E701584-B884-43D0-B05C-C7D7383C380C}"/>
    <dgm:cxn modelId="{81B8FD7A-3D70-49CA-A7ED-9DF463DC89B4}" type="presOf" srcId="{717C4691-4182-4CF3-83FE-5BFFB59E766F}" destId="{B4793232-1544-4475-98F4-35517AEC2C45}" srcOrd="0" destOrd="0" presId="urn:microsoft.com/office/officeart/2005/8/layout/vList2"/>
    <dgm:cxn modelId="{FE135800-E783-4670-A9A9-94303157A144}" type="presOf" srcId="{FF7F6FEA-C54A-48A7-B8BB-57EBD1B980EE}" destId="{104F0ADB-E623-4FCC-8AB4-0D07725793AB}" srcOrd="0" destOrd="0" presId="urn:microsoft.com/office/officeart/2005/8/layout/vList2"/>
    <dgm:cxn modelId="{8C60F14D-9273-4E77-9E0D-1C1E2275116B}" srcId="{EE159BBE-9214-44A3-AEE1-19EF1B21ADE6}" destId="{F43D7625-C79D-4E55-983F-F32562C4B45F}" srcOrd="0" destOrd="0" parTransId="{56B76CE5-A8EB-414D-BEF7-E0B21906F3AE}" sibTransId="{7B0B5001-312E-4411-AC84-02840E1FC90A}"/>
    <dgm:cxn modelId="{8B4A27F6-DA7D-47AD-A1E8-680DCD8687D1}" srcId="{717C4691-4182-4CF3-83FE-5BFFB59E766F}" destId="{EE159BBE-9214-44A3-AEE1-19EF1B21ADE6}" srcOrd="2" destOrd="0" parTransId="{8E88FC88-067D-4116-9F03-5AEA14A35A5F}" sibTransId="{C6168396-DD30-4C1F-8596-4BE58CA5BEB3}"/>
    <dgm:cxn modelId="{26130018-8010-4D7C-A564-A6B8B8A22FAA}" srcId="{717C4691-4182-4CF3-83FE-5BFFB59E766F}" destId="{FF7F6FEA-C54A-48A7-B8BB-57EBD1B980EE}" srcOrd="0" destOrd="0" parTransId="{73915E43-6156-4EEB-A06C-4339378592BE}" sibTransId="{8F90632F-C168-4946-BF60-642FEBEF2067}"/>
    <dgm:cxn modelId="{6DC54909-6736-4296-BE88-A7F68BB5DC2F}" type="presOf" srcId="{A77F2D00-BC2E-4285-BE1F-75B071CCC9EA}" destId="{2F60A845-DB52-433C-9F36-F662C297BE8B}" srcOrd="0" destOrd="0" presId="urn:microsoft.com/office/officeart/2005/8/layout/vList2"/>
    <dgm:cxn modelId="{55778D19-CFB0-4CBF-B54F-417F171BEE72}" type="presOf" srcId="{EE159BBE-9214-44A3-AEE1-19EF1B21ADE6}" destId="{E5BC412A-5A2B-4F0B-BDF0-76AA7868D10D}" srcOrd="0" destOrd="0" presId="urn:microsoft.com/office/officeart/2005/8/layout/vList2"/>
    <dgm:cxn modelId="{B28C5D9D-0044-439B-BE4C-2B899A646BD1}" type="presOf" srcId="{F43D7625-C79D-4E55-983F-F32562C4B45F}" destId="{99C96680-FF36-4AB9-BA09-AC289103A271}" srcOrd="0" destOrd="0" presId="urn:microsoft.com/office/officeart/2005/8/layout/vList2"/>
    <dgm:cxn modelId="{60B205DF-3E8F-4281-A546-592A04357B8A}" type="presParOf" srcId="{B4793232-1544-4475-98F4-35517AEC2C45}" destId="{104F0ADB-E623-4FCC-8AB4-0D07725793AB}" srcOrd="0" destOrd="0" presId="urn:microsoft.com/office/officeart/2005/8/layout/vList2"/>
    <dgm:cxn modelId="{9186E303-1805-4DE2-BA16-D1DA10131A68}" type="presParOf" srcId="{B4793232-1544-4475-98F4-35517AEC2C45}" destId="{41174F59-7D24-4181-A0FD-5A4D16850151}" srcOrd="1" destOrd="0" presId="urn:microsoft.com/office/officeart/2005/8/layout/vList2"/>
    <dgm:cxn modelId="{32142957-6DF3-4957-9679-658D1FA4CB96}" type="presParOf" srcId="{B4793232-1544-4475-98F4-35517AEC2C45}" destId="{2F60A845-DB52-433C-9F36-F662C297BE8B}" srcOrd="2" destOrd="0" presId="urn:microsoft.com/office/officeart/2005/8/layout/vList2"/>
    <dgm:cxn modelId="{F41A4D18-C3AA-498A-A5B9-14BBC5263217}" type="presParOf" srcId="{B4793232-1544-4475-98F4-35517AEC2C45}" destId="{36ED9F8C-B460-49EF-B3C4-AE6AAFA107C5}" srcOrd="3" destOrd="0" presId="urn:microsoft.com/office/officeart/2005/8/layout/vList2"/>
    <dgm:cxn modelId="{506B08BE-5C03-428D-823F-7560CF31D9BB}" type="presParOf" srcId="{B4793232-1544-4475-98F4-35517AEC2C45}" destId="{E5BC412A-5A2B-4F0B-BDF0-76AA7868D10D}" srcOrd="4" destOrd="0" presId="urn:microsoft.com/office/officeart/2005/8/layout/vList2"/>
    <dgm:cxn modelId="{09E32D44-2072-4AB3-AD6F-54D51D7C1B26}" type="presParOf" srcId="{B4793232-1544-4475-98F4-35517AEC2C45}" destId="{99C96680-FF36-4AB9-BA09-AC289103A271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CE1C70E-F61A-46A0-B6F8-C712C293089E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30E7D5ED-366D-434A-9D4B-DCAF14947E5D}">
      <dgm:prSet phldrT="[Текст]" custT="1"/>
      <dgm:spPr>
        <a:solidFill>
          <a:srgbClr val="FFCF65"/>
        </a:solidFill>
      </dgm:spPr>
      <dgm:t>
        <a:bodyPr/>
        <a:lstStyle/>
        <a:p>
          <a:r>
            <a:rPr lang="ru-RU" sz="1800" b="1" dirty="0" smtClean="0"/>
            <a:t>СМСП обращается в ЦПЭ за услугой </a:t>
          </a:r>
          <a:endParaRPr lang="ru-RU" sz="1800" b="1" dirty="0"/>
        </a:p>
      </dgm:t>
    </dgm:pt>
    <dgm:pt modelId="{2A69EFB5-8C4D-4388-BEBB-4BE9B99BEF2D}" type="parTrans" cxnId="{1CDD2CFE-13BE-44F9-9A31-EB9389BB9487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BA015878-0637-499C-9740-AF420E28F81B}" type="sibTrans" cxnId="{1CDD2CFE-13BE-44F9-9A31-EB9389BB9487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72B75905-B380-437B-BCAE-F01448E30A69}">
      <dgm:prSet phldrT="[Текст]" custT="1"/>
      <dgm:spPr>
        <a:solidFill>
          <a:srgbClr val="ED7004"/>
        </a:solidFill>
      </dgm:spPr>
      <dgm:t>
        <a:bodyPr/>
        <a:lstStyle/>
        <a:p>
          <a:r>
            <a:rPr lang="ru-RU" sz="1800" b="1" dirty="0" smtClean="0"/>
            <a:t>ЦПЭ оказывает услугу</a:t>
          </a:r>
          <a:endParaRPr lang="ru-RU" sz="1800" b="1" dirty="0"/>
        </a:p>
      </dgm:t>
    </dgm:pt>
    <dgm:pt modelId="{F2110F54-7958-4C16-AEA5-65FDECAB294D}" type="parTrans" cxnId="{9B74AB8F-6C4C-48DB-8899-729E070C75E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513DA99B-F83C-41D9-A1D8-DF3548E73E05}" type="sibTrans" cxnId="{9B74AB8F-6C4C-48DB-8899-729E070C75E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D51A135D-B0A4-4E18-8E76-000DE76BD8FE}">
      <dgm:prSet phldrT="[Текст]" custT="1"/>
      <dgm:spPr>
        <a:solidFill>
          <a:srgbClr val="E30613"/>
        </a:solidFill>
      </dgm:spPr>
      <dgm:t>
        <a:bodyPr/>
        <a:lstStyle/>
        <a:p>
          <a:r>
            <a:rPr lang="ru-RU" sz="1800" b="1" dirty="0" smtClean="0"/>
            <a:t>Заключение экспортного контракта</a:t>
          </a:r>
          <a:endParaRPr lang="ru-RU" sz="1800" b="1" dirty="0"/>
        </a:p>
      </dgm:t>
    </dgm:pt>
    <dgm:pt modelId="{D14DF38B-1BE7-49AC-8F5C-A93D21D5E0E2}" type="parTrans" cxnId="{1B9177CE-79FF-4FF9-B1B4-D8A6B0FF40A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8A91D2F7-73B9-4093-B4DC-A30AEE944ACD}" type="sibTrans" cxnId="{1B9177CE-79FF-4FF9-B1B4-D8A6B0FF40A8}">
      <dgm:prSet/>
      <dgm:spPr/>
      <dgm:t>
        <a:bodyPr/>
        <a:lstStyle/>
        <a:p>
          <a:endParaRPr lang="ru-RU" sz="1800">
            <a:solidFill>
              <a:schemeClr val="tx1"/>
            </a:solidFill>
          </a:endParaRPr>
        </a:p>
      </dgm:t>
    </dgm:pt>
    <dgm:pt modelId="{1C9B8B97-474A-4318-A630-E1BA1181D7F4}">
      <dgm:prSet phldrT="[Текст]" custT="1"/>
      <dgm:spPr>
        <a:solidFill>
          <a:srgbClr val="F9AD00"/>
        </a:solidFill>
      </dgm:spPr>
      <dgm:t>
        <a:bodyPr/>
        <a:lstStyle/>
        <a:p>
          <a:r>
            <a:rPr lang="ru-RU" sz="1800" b="1" dirty="0" smtClean="0"/>
            <a:t>Оценка экспортного потенциала компании</a:t>
          </a:r>
          <a:endParaRPr lang="ru-RU" sz="1800" b="1" dirty="0"/>
        </a:p>
      </dgm:t>
    </dgm:pt>
    <dgm:pt modelId="{6FC412D8-F99B-4A98-8246-DCE4728B8F5D}" type="parTrans" cxnId="{E632FC88-8FB6-42A5-A1CE-A0460013B0C9}">
      <dgm:prSet/>
      <dgm:spPr/>
      <dgm:t>
        <a:bodyPr/>
        <a:lstStyle/>
        <a:p>
          <a:endParaRPr lang="ru-RU" sz="1800"/>
        </a:p>
      </dgm:t>
    </dgm:pt>
    <dgm:pt modelId="{FC60BB39-D6AF-4AA2-B0DB-8237131CF210}" type="sibTrans" cxnId="{E632FC88-8FB6-42A5-A1CE-A0460013B0C9}">
      <dgm:prSet/>
      <dgm:spPr/>
      <dgm:t>
        <a:bodyPr/>
        <a:lstStyle/>
        <a:p>
          <a:endParaRPr lang="ru-RU" sz="1800"/>
        </a:p>
      </dgm:t>
    </dgm:pt>
    <dgm:pt modelId="{46AD853B-892D-49F3-9A18-8A1442C5C388}" type="pres">
      <dgm:prSet presAssocID="{4CE1C70E-F61A-46A0-B6F8-C712C293089E}" presName="Name0" presStyleCnt="0">
        <dgm:presLayoutVars>
          <dgm:dir/>
          <dgm:animLvl val="lvl"/>
          <dgm:resizeHandles val="exact"/>
        </dgm:presLayoutVars>
      </dgm:prSet>
      <dgm:spPr/>
    </dgm:pt>
    <dgm:pt modelId="{47178DC8-404F-4A61-9E9D-926C10BE82C0}" type="pres">
      <dgm:prSet presAssocID="{30E7D5ED-366D-434A-9D4B-DCAF14947E5D}" presName="parTxOnly" presStyleLbl="node1" presStyleIdx="0" presStyleCnt="4" custScaleX="7148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6AFDE0-3716-4B62-BCE4-1E63BC4653B8}" type="pres">
      <dgm:prSet presAssocID="{BA015878-0637-499C-9740-AF420E28F81B}" presName="parTxOnlySpace" presStyleCnt="0"/>
      <dgm:spPr/>
    </dgm:pt>
    <dgm:pt modelId="{0FC60214-6D83-4B65-B033-A880648BE9D2}" type="pres">
      <dgm:prSet presAssocID="{1C9B8B97-474A-4318-A630-E1BA1181D7F4}" presName="parTxOnly" presStyleLbl="node1" presStyleIdx="1" presStyleCnt="4" custScaleX="7148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A46D9F-8D55-43F5-AB59-D05753F4EE7D}" type="pres">
      <dgm:prSet presAssocID="{FC60BB39-D6AF-4AA2-B0DB-8237131CF210}" presName="parTxOnlySpace" presStyleCnt="0"/>
      <dgm:spPr/>
    </dgm:pt>
    <dgm:pt modelId="{6047E2FB-4DA9-4A68-A82D-9881FE2C1262}" type="pres">
      <dgm:prSet presAssocID="{72B75905-B380-437B-BCAE-F01448E30A69}" presName="parTxOnly" presStyleLbl="node1" presStyleIdx="2" presStyleCnt="4" custScaleX="63416" custLinFactNeighborY="788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BF2E2-CF6C-478D-9E0A-491C9EB7B098}" type="pres">
      <dgm:prSet presAssocID="{513DA99B-F83C-41D9-A1D8-DF3548E73E05}" presName="parTxOnlySpace" presStyleCnt="0"/>
      <dgm:spPr/>
    </dgm:pt>
    <dgm:pt modelId="{7FFDD053-7C29-4145-ADBA-CB94F8371414}" type="pres">
      <dgm:prSet presAssocID="{D51A135D-B0A4-4E18-8E76-000DE76BD8FE}" presName="parTxOnly" presStyleLbl="node1" presStyleIdx="3" presStyleCnt="4" custScaleX="647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DD2CFE-13BE-44F9-9A31-EB9389BB9487}" srcId="{4CE1C70E-F61A-46A0-B6F8-C712C293089E}" destId="{30E7D5ED-366D-434A-9D4B-DCAF14947E5D}" srcOrd="0" destOrd="0" parTransId="{2A69EFB5-8C4D-4388-BEBB-4BE9B99BEF2D}" sibTransId="{BA015878-0637-499C-9740-AF420E28F81B}"/>
    <dgm:cxn modelId="{FED55762-25F9-466A-A934-A5CE51BD0A2C}" type="presOf" srcId="{D51A135D-B0A4-4E18-8E76-000DE76BD8FE}" destId="{7FFDD053-7C29-4145-ADBA-CB94F8371414}" srcOrd="0" destOrd="0" presId="urn:microsoft.com/office/officeart/2005/8/layout/chevron1"/>
    <dgm:cxn modelId="{1B9177CE-79FF-4FF9-B1B4-D8A6B0FF40A8}" srcId="{4CE1C70E-F61A-46A0-B6F8-C712C293089E}" destId="{D51A135D-B0A4-4E18-8E76-000DE76BD8FE}" srcOrd="3" destOrd="0" parTransId="{D14DF38B-1BE7-49AC-8F5C-A93D21D5E0E2}" sibTransId="{8A91D2F7-73B9-4093-B4DC-A30AEE944ACD}"/>
    <dgm:cxn modelId="{2F4E8BA2-4808-4507-A450-5EF013D88272}" type="presOf" srcId="{72B75905-B380-437B-BCAE-F01448E30A69}" destId="{6047E2FB-4DA9-4A68-A82D-9881FE2C1262}" srcOrd="0" destOrd="0" presId="urn:microsoft.com/office/officeart/2005/8/layout/chevron1"/>
    <dgm:cxn modelId="{9B74AB8F-6C4C-48DB-8899-729E070C75E8}" srcId="{4CE1C70E-F61A-46A0-B6F8-C712C293089E}" destId="{72B75905-B380-437B-BCAE-F01448E30A69}" srcOrd="2" destOrd="0" parTransId="{F2110F54-7958-4C16-AEA5-65FDECAB294D}" sibTransId="{513DA99B-F83C-41D9-A1D8-DF3548E73E05}"/>
    <dgm:cxn modelId="{282C817A-BB06-4BD2-BF68-1DE737C1CAF7}" type="presOf" srcId="{30E7D5ED-366D-434A-9D4B-DCAF14947E5D}" destId="{47178DC8-404F-4A61-9E9D-926C10BE82C0}" srcOrd="0" destOrd="0" presId="urn:microsoft.com/office/officeart/2005/8/layout/chevron1"/>
    <dgm:cxn modelId="{88D4DC3A-EED2-4727-A780-6747DC4797B0}" type="presOf" srcId="{4CE1C70E-F61A-46A0-B6F8-C712C293089E}" destId="{46AD853B-892D-49F3-9A18-8A1442C5C388}" srcOrd="0" destOrd="0" presId="urn:microsoft.com/office/officeart/2005/8/layout/chevron1"/>
    <dgm:cxn modelId="{69376EFF-CA7C-4A8C-BB39-896E27DB4C81}" type="presOf" srcId="{1C9B8B97-474A-4318-A630-E1BA1181D7F4}" destId="{0FC60214-6D83-4B65-B033-A880648BE9D2}" srcOrd="0" destOrd="0" presId="urn:microsoft.com/office/officeart/2005/8/layout/chevron1"/>
    <dgm:cxn modelId="{E632FC88-8FB6-42A5-A1CE-A0460013B0C9}" srcId="{4CE1C70E-F61A-46A0-B6F8-C712C293089E}" destId="{1C9B8B97-474A-4318-A630-E1BA1181D7F4}" srcOrd="1" destOrd="0" parTransId="{6FC412D8-F99B-4A98-8246-DCE4728B8F5D}" sibTransId="{FC60BB39-D6AF-4AA2-B0DB-8237131CF210}"/>
    <dgm:cxn modelId="{3A5C3D07-615C-4901-BCF7-2AABD138BFE8}" type="presParOf" srcId="{46AD853B-892D-49F3-9A18-8A1442C5C388}" destId="{47178DC8-404F-4A61-9E9D-926C10BE82C0}" srcOrd="0" destOrd="0" presId="urn:microsoft.com/office/officeart/2005/8/layout/chevron1"/>
    <dgm:cxn modelId="{A6E555C7-1A2A-49E3-9E24-8D9C7370E413}" type="presParOf" srcId="{46AD853B-892D-49F3-9A18-8A1442C5C388}" destId="{CC6AFDE0-3716-4B62-BCE4-1E63BC4653B8}" srcOrd="1" destOrd="0" presId="urn:microsoft.com/office/officeart/2005/8/layout/chevron1"/>
    <dgm:cxn modelId="{C8102FA4-0FBE-4D8D-A8EF-66D196B6917C}" type="presParOf" srcId="{46AD853B-892D-49F3-9A18-8A1442C5C388}" destId="{0FC60214-6D83-4B65-B033-A880648BE9D2}" srcOrd="2" destOrd="0" presId="urn:microsoft.com/office/officeart/2005/8/layout/chevron1"/>
    <dgm:cxn modelId="{6519ADE9-AE74-4045-A3FF-75230263E0B9}" type="presParOf" srcId="{46AD853B-892D-49F3-9A18-8A1442C5C388}" destId="{F1A46D9F-8D55-43F5-AB59-D05753F4EE7D}" srcOrd="3" destOrd="0" presId="urn:microsoft.com/office/officeart/2005/8/layout/chevron1"/>
    <dgm:cxn modelId="{2658368D-7BA1-4749-AA89-BFE85AB7CACF}" type="presParOf" srcId="{46AD853B-892D-49F3-9A18-8A1442C5C388}" destId="{6047E2FB-4DA9-4A68-A82D-9881FE2C1262}" srcOrd="4" destOrd="0" presId="urn:microsoft.com/office/officeart/2005/8/layout/chevron1"/>
    <dgm:cxn modelId="{54388BAD-7BE5-4622-ACC4-F0DDEFE75D7A}" type="presParOf" srcId="{46AD853B-892D-49F3-9A18-8A1442C5C388}" destId="{D9BBF2E2-CF6C-478D-9E0A-491C9EB7B098}" srcOrd="5" destOrd="0" presId="urn:microsoft.com/office/officeart/2005/8/layout/chevron1"/>
    <dgm:cxn modelId="{FAFEDEFF-BEFF-4000-930F-D47199DF5062}" type="presParOf" srcId="{46AD853B-892D-49F3-9A18-8A1442C5C388}" destId="{7FFDD053-7C29-4145-ADBA-CB94F8371414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FE153FF-3372-4D6B-B415-73638327630F}" type="doc">
      <dgm:prSet loTypeId="urn:microsoft.com/office/officeart/2005/8/layout/venn3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025723A-35C7-4BD1-9092-4613A6096BE6}">
      <dgm:prSet phldrT="[Текст]" custT="1"/>
      <dgm:spPr>
        <a:solidFill>
          <a:srgbClr val="FEAF00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Потенциальный экспортёр</a:t>
          </a:r>
          <a:endParaRPr lang="ru-RU" sz="1800" b="1" dirty="0">
            <a:solidFill>
              <a:schemeClr val="bg1"/>
            </a:solidFill>
          </a:endParaRPr>
        </a:p>
      </dgm:t>
    </dgm:pt>
    <dgm:pt modelId="{4240952B-1AAF-4F45-B7BD-65B184CCC5A2}" type="parTrans" cxnId="{7CFDAC5D-4EA8-4554-9E82-13488871CF15}">
      <dgm:prSet/>
      <dgm:spPr/>
      <dgm:t>
        <a:bodyPr/>
        <a:lstStyle/>
        <a:p>
          <a:endParaRPr lang="ru-RU" sz="1800" b="1">
            <a:solidFill>
              <a:schemeClr val="bg1"/>
            </a:solidFill>
          </a:endParaRPr>
        </a:p>
      </dgm:t>
    </dgm:pt>
    <dgm:pt modelId="{6F8EA0EB-C3FF-49B6-84AC-7D480E59F826}" type="sibTrans" cxnId="{7CFDAC5D-4EA8-4554-9E82-13488871CF15}">
      <dgm:prSet/>
      <dgm:spPr/>
      <dgm:t>
        <a:bodyPr/>
        <a:lstStyle/>
        <a:p>
          <a:endParaRPr lang="ru-RU" sz="1800" b="1">
            <a:solidFill>
              <a:schemeClr val="bg1"/>
            </a:solidFill>
          </a:endParaRPr>
        </a:p>
      </dgm:t>
    </dgm:pt>
    <dgm:pt modelId="{8D2569AA-A5D6-439E-AC3D-77CE9D6545F6}">
      <dgm:prSet phldrT="[Текст]" custT="1"/>
      <dgm:spPr>
        <a:solidFill>
          <a:srgbClr val="ED7004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Начинающий экспортёр </a:t>
          </a:r>
          <a:endParaRPr lang="ru-RU" sz="1800" b="1" dirty="0">
            <a:solidFill>
              <a:schemeClr val="bg1"/>
            </a:solidFill>
          </a:endParaRPr>
        </a:p>
      </dgm:t>
    </dgm:pt>
    <dgm:pt modelId="{502D1E7A-54F3-46C2-87B0-150841135E44}" type="parTrans" cxnId="{A952EFC9-32C8-44E7-BFD0-23E94212EDC8}">
      <dgm:prSet/>
      <dgm:spPr/>
      <dgm:t>
        <a:bodyPr/>
        <a:lstStyle/>
        <a:p>
          <a:endParaRPr lang="ru-RU" sz="1800" b="1">
            <a:solidFill>
              <a:schemeClr val="bg1"/>
            </a:solidFill>
          </a:endParaRPr>
        </a:p>
      </dgm:t>
    </dgm:pt>
    <dgm:pt modelId="{49A0620B-5C18-4FA3-B136-4C8D2E78A1B6}" type="sibTrans" cxnId="{A952EFC9-32C8-44E7-BFD0-23E94212EDC8}">
      <dgm:prSet/>
      <dgm:spPr/>
      <dgm:t>
        <a:bodyPr/>
        <a:lstStyle/>
        <a:p>
          <a:endParaRPr lang="ru-RU" sz="1800" b="1">
            <a:solidFill>
              <a:schemeClr val="bg1"/>
            </a:solidFill>
          </a:endParaRPr>
        </a:p>
      </dgm:t>
    </dgm:pt>
    <dgm:pt modelId="{16FD018F-BEC1-4820-A8F1-6295EBC33397}">
      <dgm:prSet phldrT="[Текст]" custT="1"/>
      <dgm:spPr>
        <a:solidFill>
          <a:srgbClr val="E30613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Действующий экспортёр </a:t>
          </a:r>
          <a:endParaRPr lang="ru-RU" sz="1800" b="1" dirty="0">
            <a:solidFill>
              <a:schemeClr val="bg1"/>
            </a:solidFill>
          </a:endParaRPr>
        </a:p>
      </dgm:t>
    </dgm:pt>
    <dgm:pt modelId="{7E49CD40-53A5-4CAE-9748-80FDDE08D938}" type="parTrans" cxnId="{E5264C6B-E54C-4888-98A6-49A5EE7AAE13}">
      <dgm:prSet/>
      <dgm:spPr/>
      <dgm:t>
        <a:bodyPr/>
        <a:lstStyle/>
        <a:p>
          <a:endParaRPr lang="ru-RU" sz="1800" b="1">
            <a:solidFill>
              <a:schemeClr val="bg1"/>
            </a:solidFill>
          </a:endParaRPr>
        </a:p>
      </dgm:t>
    </dgm:pt>
    <dgm:pt modelId="{41E7A83D-D4BE-4D1B-BE0A-8BE78367CCB0}" type="sibTrans" cxnId="{E5264C6B-E54C-4888-98A6-49A5EE7AAE13}">
      <dgm:prSet/>
      <dgm:spPr/>
      <dgm:t>
        <a:bodyPr/>
        <a:lstStyle/>
        <a:p>
          <a:endParaRPr lang="ru-RU" sz="1800" b="1">
            <a:solidFill>
              <a:schemeClr val="bg1"/>
            </a:solidFill>
          </a:endParaRPr>
        </a:p>
      </dgm:t>
    </dgm:pt>
    <dgm:pt modelId="{95102277-F7A2-45EB-9530-AE9EABD090D6}" type="pres">
      <dgm:prSet presAssocID="{CFE153FF-3372-4D6B-B415-73638327630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3F46B00-B2FF-4946-823D-1A9AAB11162B}" type="pres">
      <dgm:prSet presAssocID="{D025723A-35C7-4BD1-9092-4613A6096BE6}" presName="Name5" presStyleLbl="vennNode1" presStyleIdx="0" presStyleCnt="3" custScaleX="261055">
        <dgm:presLayoutVars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ru-RU"/>
        </a:p>
      </dgm:t>
    </dgm:pt>
    <dgm:pt modelId="{423F2AD5-8DAC-43DF-93BB-5003BD27BB21}" type="pres">
      <dgm:prSet presAssocID="{6F8EA0EB-C3FF-49B6-84AC-7D480E59F826}" presName="space" presStyleCnt="0"/>
      <dgm:spPr/>
    </dgm:pt>
    <dgm:pt modelId="{ADA141D4-91C6-4F44-8DFE-CF24B59DF8E1}" type="pres">
      <dgm:prSet presAssocID="{8D2569AA-A5D6-439E-AC3D-77CE9D6545F6}" presName="Name5" presStyleLbl="vennNode1" presStyleIdx="1" presStyleCnt="3" custScaleX="249647">
        <dgm:presLayoutVars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ru-RU"/>
        </a:p>
      </dgm:t>
    </dgm:pt>
    <dgm:pt modelId="{DA1DBBE9-8F5B-47D3-93E1-4329092C0F7B}" type="pres">
      <dgm:prSet presAssocID="{49A0620B-5C18-4FA3-B136-4C8D2E78A1B6}" presName="space" presStyleCnt="0"/>
      <dgm:spPr/>
    </dgm:pt>
    <dgm:pt modelId="{67CD86AD-D594-4106-A9AF-65FDB90A5574}" type="pres">
      <dgm:prSet presAssocID="{16FD018F-BEC1-4820-A8F1-6295EBC33397}" presName="Name5" presStyleLbl="vennNode1" presStyleIdx="2" presStyleCnt="3" custScaleX="249647">
        <dgm:presLayoutVars>
          <dgm:bulletEnabled val="1"/>
        </dgm:presLayoutVars>
      </dgm:prSet>
      <dgm:spPr>
        <a:prstGeom prst="parallelogram">
          <a:avLst/>
        </a:prstGeom>
      </dgm:spPr>
      <dgm:t>
        <a:bodyPr/>
        <a:lstStyle/>
        <a:p>
          <a:endParaRPr lang="ru-RU"/>
        </a:p>
      </dgm:t>
    </dgm:pt>
  </dgm:ptLst>
  <dgm:cxnLst>
    <dgm:cxn modelId="{FB1A4A9C-DF64-44AE-A2C1-922859F537C7}" type="presOf" srcId="{D025723A-35C7-4BD1-9092-4613A6096BE6}" destId="{33F46B00-B2FF-4946-823D-1A9AAB11162B}" srcOrd="0" destOrd="0" presId="urn:microsoft.com/office/officeart/2005/8/layout/venn3"/>
    <dgm:cxn modelId="{7CFDAC5D-4EA8-4554-9E82-13488871CF15}" srcId="{CFE153FF-3372-4D6B-B415-73638327630F}" destId="{D025723A-35C7-4BD1-9092-4613A6096BE6}" srcOrd="0" destOrd="0" parTransId="{4240952B-1AAF-4F45-B7BD-65B184CCC5A2}" sibTransId="{6F8EA0EB-C3FF-49B6-84AC-7D480E59F826}"/>
    <dgm:cxn modelId="{BC4B3D47-A39C-4D6B-BF89-0EE5D156F287}" type="presOf" srcId="{CFE153FF-3372-4D6B-B415-73638327630F}" destId="{95102277-F7A2-45EB-9530-AE9EABD090D6}" srcOrd="0" destOrd="0" presId="urn:microsoft.com/office/officeart/2005/8/layout/venn3"/>
    <dgm:cxn modelId="{E5264C6B-E54C-4888-98A6-49A5EE7AAE13}" srcId="{CFE153FF-3372-4D6B-B415-73638327630F}" destId="{16FD018F-BEC1-4820-A8F1-6295EBC33397}" srcOrd="2" destOrd="0" parTransId="{7E49CD40-53A5-4CAE-9748-80FDDE08D938}" sibTransId="{41E7A83D-D4BE-4D1B-BE0A-8BE78367CCB0}"/>
    <dgm:cxn modelId="{D822208B-8ECA-40DF-B8E5-12C314CF8FBB}" type="presOf" srcId="{16FD018F-BEC1-4820-A8F1-6295EBC33397}" destId="{67CD86AD-D594-4106-A9AF-65FDB90A5574}" srcOrd="0" destOrd="0" presId="urn:microsoft.com/office/officeart/2005/8/layout/venn3"/>
    <dgm:cxn modelId="{E6FD53BC-0E2B-40AF-90E0-05399E40CFD2}" type="presOf" srcId="{8D2569AA-A5D6-439E-AC3D-77CE9D6545F6}" destId="{ADA141D4-91C6-4F44-8DFE-CF24B59DF8E1}" srcOrd="0" destOrd="0" presId="urn:microsoft.com/office/officeart/2005/8/layout/venn3"/>
    <dgm:cxn modelId="{A952EFC9-32C8-44E7-BFD0-23E94212EDC8}" srcId="{CFE153FF-3372-4D6B-B415-73638327630F}" destId="{8D2569AA-A5D6-439E-AC3D-77CE9D6545F6}" srcOrd="1" destOrd="0" parTransId="{502D1E7A-54F3-46C2-87B0-150841135E44}" sibTransId="{49A0620B-5C18-4FA3-B136-4C8D2E78A1B6}"/>
    <dgm:cxn modelId="{AD134481-6670-4898-8F72-FAEB353164E9}" type="presParOf" srcId="{95102277-F7A2-45EB-9530-AE9EABD090D6}" destId="{33F46B00-B2FF-4946-823D-1A9AAB11162B}" srcOrd="0" destOrd="0" presId="urn:microsoft.com/office/officeart/2005/8/layout/venn3"/>
    <dgm:cxn modelId="{565C7604-C86D-4CF2-961B-98A50D73DC1D}" type="presParOf" srcId="{95102277-F7A2-45EB-9530-AE9EABD090D6}" destId="{423F2AD5-8DAC-43DF-93BB-5003BD27BB21}" srcOrd="1" destOrd="0" presId="urn:microsoft.com/office/officeart/2005/8/layout/venn3"/>
    <dgm:cxn modelId="{90F968D6-57C9-41B3-AC67-B423E80927AD}" type="presParOf" srcId="{95102277-F7A2-45EB-9530-AE9EABD090D6}" destId="{ADA141D4-91C6-4F44-8DFE-CF24B59DF8E1}" srcOrd="2" destOrd="0" presId="urn:microsoft.com/office/officeart/2005/8/layout/venn3"/>
    <dgm:cxn modelId="{0A96C318-FACB-4528-9BB7-BED39DA9D9F0}" type="presParOf" srcId="{95102277-F7A2-45EB-9530-AE9EABD090D6}" destId="{DA1DBBE9-8F5B-47D3-93E1-4329092C0F7B}" srcOrd="3" destOrd="0" presId="urn:microsoft.com/office/officeart/2005/8/layout/venn3"/>
    <dgm:cxn modelId="{6A358AFE-A9A5-4C5D-9C0E-5A630065B29C}" type="presParOf" srcId="{95102277-F7A2-45EB-9530-AE9EABD090D6}" destId="{67CD86AD-D594-4106-A9AF-65FDB90A5574}" srcOrd="4" destOrd="0" presId="urn:microsoft.com/office/officeart/2005/8/layout/venn3"/>
  </dgm:cxnLst>
  <dgm:bg>
    <a:effectLst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18CAD1A-13E0-4F3F-87BD-A82DBACD1CE1}" type="doc">
      <dgm:prSet loTypeId="urn:microsoft.com/office/officeart/2005/8/layout/radial4" loCatId="relationship" qsTypeId="urn:microsoft.com/office/officeart/2005/8/quickstyle/simple2" qsCatId="simple" csTypeId="urn:microsoft.com/office/officeart/2005/8/colors/colorful1#1" csCatId="colorful" phldr="1"/>
      <dgm:spPr/>
      <dgm:t>
        <a:bodyPr/>
        <a:lstStyle/>
        <a:p>
          <a:endParaRPr lang="zh-CN" altLang="en-US"/>
        </a:p>
      </dgm:t>
    </dgm:pt>
    <dgm:pt modelId="{27379669-F41C-4CF4-ADAD-8FCB965FC9F0}">
      <dgm:prSet phldrT="[文本]" custT="1"/>
      <dgm:spPr>
        <a:xfrm>
          <a:off x="2410151" y="2421483"/>
          <a:ext cx="1588409" cy="1588409"/>
        </a:xfrm>
        <a:solidFill>
          <a:srgbClr val="134281"/>
        </a:solidFill>
        <a:ln w="381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/>
            <a:t>Отбор экспортных проектов по направлениям</a:t>
          </a:r>
          <a:endParaRPr lang="zh-CN" altLang="en-US" sz="1600" b="1" dirty="0">
            <a:solidFill>
              <a:sysClr val="window" lastClr="FFFFFF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C01EC3AB-BBDA-487E-B934-77152383C9F4}" type="parTrans" cxnId="{F2BAACC0-6BB7-421A-BA94-C59106286009}">
      <dgm:prSet/>
      <dgm:spPr/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3A1F868E-86A4-4E40-A165-6F7ABE0405C0}" type="sibTrans" cxnId="{F2BAACC0-6BB7-421A-BA94-C59106286009}">
      <dgm:prSet/>
      <dgm:spPr/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3C54D111-3B81-4703-A783-267AEF41F3AA}">
      <dgm:prSet phldrT="[文本]" custT="1"/>
      <dgm:spPr>
        <a:xfrm>
          <a:off x="1745" y="2770933"/>
          <a:ext cx="1111886" cy="889509"/>
        </a:xfrm>
        <a:solidFill>
          <a:srgbClr val="E30613"/>
        </a:solidFill>
        <a:ln w="381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ru-RU" altLang="zh-CN" sz="1400" b="1" dirty="0" smtClea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  <a:cs typeface="+mn-cs"/>
            </a:rPr>
            <a:t>Производство</a:t>
          </a:r>
          <a:endParaRPr lang="zh-CN" altLang="en-US" sz="1400" b="1" dirty="0">
            <a:solidFill>
              <a:sysClr val="window" lastClr="FFFFFF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937729A4-D9E1-4B75-BD1D-AA9E3A881D51}" type="parTrans" cxnId="{AFAC7250-618C-4ED7-AB4F-B47C93D55B03}">
      <dgm:prSet/>
      <dgm:spPr>
        <a:xfrm rot="10800000">
          <a:off x="557688" y="2989340"/>
          <a:ext cx="1750576" cy="452696"/>
        </a:xfrm>
        <a:solidFill>
          <a:srgbClr val="E3061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5B9E4440-F3C4-4D5E-AC64-EEA31E574F34}" type="sibTrans" cxnId="{AFAC7250-618C-4ED7-AB4F-B47C93D55B03}">
      <dgm:prSet/>
      <dgm:spPr/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E504B8C8-D572-4C18-9C42-E37366153547}">
      <dgm:prSet phldrT="[文本]" custT="1"/>
      <dgm:spPr>
        <a:xfrm>
          <a:off x="356331" y="1447600"/>
          <a:ext cx="1111886" cy="889509"/>
        </a:xfrm>
        <a:solidFill>
          <a:srgbClr val="ED7004"/>
        </a:solidFill>
        <a:ln w="381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ru-RU" sz="1400" b="1" dirty="0" smtClea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  <a:cs typeface="+mn-cs"/>
            </a:rPr>
            <a:t>Сельское хозяйство</a:t>
          </a:r>
          <a:endParaRPr lang="zh-CN" altLang="en-US" sz="1400" b="1" dirty="0">
            <a:solidFill>
              <a:sysClr val="window" lastClr="FFFFFF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C4FFF673-9D2E-49FB-B8CD-159AA7C56908}" type="parTrans" cxnId="{FE0A9CE4-FCCB-44D8-A8CA-C5231E9350FC}">
      <dgm:prSet/>
      <dgm:spPr>
        <a:xfrm rot="12600000">
          <a:off x="795008" y="2103650"/>
          <a:ext cx="1750576" cy="452696"/>
        </a:xfrm>
        <a:solidFill>
          <a:srgbClr val="ED7004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D75F9F47-316F-4165-943F-49CE492BC602}" type="sibTrans" cxnId="{FE0A9CE4-FCCB-44D8-A8CA-C5231E9350FC}">
      <dgm:prSet/>
      <dgm:spPr/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F0E4F97F-3E89-4570-B0CF-148B6A06D215}">
      <dgm:prSet phldrT="[文本]" custT="1"/>
      <dgm:spPr>
        <a:xfrm>
          <a:off x="1325079" y="478853"/>
          <a:ext cx="1111886" cy="889509"/>
        </a:xfrm>
        <a:solidFill>
          <a:srgbClr val="FEAF00"/>
        </a:solidFill>
        <a:ln w="381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ru-RU" sz="1400" b="1" dirty="0" smtClea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  <a:cs typeface="+mn-cs"/>
            </a:rPr>
            <a:t>Строительство </a:t>
          </a:r>
          <a:endParaRPr lang="zh-CN" altLang="en-US" sz="1400" b="1" dirty="0">
            <a:solidFill>
              <a:sysClr val="window" lastClr="FFFFFF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4271616D-DE52-4049-AE48-3E4614EDAC86}" type="parTrans" cxnId="{A41546DA-86EF-4421-A87F-1DA83650A828}">
      <dgm:prSet/>
      <dgm:spPr>
        <a:xfrm rot="14400000">
          <a:off x="1443378" y="1455281"/>
          <a:ext cx="1750576" cy="452696"/>
        </a:xfrm>
        <a:solidFill>
          <a:srgbClr val="FEAF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D070E4E9-9317-4642-A578-DA3F94C38D79}" type="sibTrans" cxnId="{A41546DA-86EF-4421-A87F-1DA83650A828}">
      <dgm:prSet/>
      <dgm:spPr/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9F2859CF-DA95-474F-AE0E-9B0426CC8D7F}">
      <dgm:prSet phldrT="[文本]" custT="1"/>
      <dgm:spPr>
        <a:xfrm>
          <a:off x="2648412" y="124266"/>
          <a:ext cx="1111886" cy="889509"/>
        </a:xfrm>
        <a:solidFill>
          <a:srgbClr val="E30613"/>
        </a:solidFill>
        <a:ln w="381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en-US" altLang="zh-CN" sz="1400" b="1" dirty="0" smtClea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  <a:cs typeface="+mn-cs"/>
            </a:rPr>
            <a:t>IT </a:t>
          </a:r>
          <a:endParaRPr lang="zh-CN" altLang="en-US" sz="1400" b="1" dirty="0">
            <a:solidFill>
              <a:sysClr val="window" lastClr="FFFFFF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A15219F7-4AFF-4DAC-B683-9FD64231403A}" type="parTrans" cxnId="{1662AA96-4466-4ACD-8D2A-9B064F5B69C1}">
      <dgm:prSet/>
      <dgm:spPr>
        <a:xfrm rot="16200000">
          <a:off x="2329067" y="1217961"/>
          <a:ext cx="1750576" cy="452696"/>
        </a:xfrm>
        <a:solidFill>
          <a:srgbClr val="E3061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9287B5B5-8FE2-4F97-846F-E8FCAFB18673}" type="sibTrans" cxnId="{1662AA96-4466-4ACD-8D2A-9B064F5B69C1}">
      <dgm:prSet/>
      <dgm:spPr/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7E068F0E-254F-40F4-A231-D37CBF57E78A}">
      <dgm:prSet phldrT="[文本]" custT="1"/>
      <dgm:spPr>
        <a:xfrm>
          <a:off x="3971746" y="478853"/>
          <a:ext cx="1111886" cy="889509"/>
        </a:xfrm>
        <a:solidFill>
          <a:srgbClr val="ED7004"/>
        </a:solidFill>
        <a:ln w="381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ru-RU" altLang="zh-CN" sz="1400" b="1" dirty="0" smtClea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  <a:cs typeface="+mn-cs"/>
            </a:rPr>
            <a:t>Услуги </a:t>
          </a:r>
          <a:endParaRPr lang="zh-CN" altLang="en-US" sz="1400" b="1" dirty="0">
            <a:solidFill>
              <a:sysClr val="window" lastClr="FFFFFF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EDD2F7E7-7163-45F6-89AB-B962891A0814}" type="parTrans" cxnId="{08216BCF-AB59-4614-8928-1FE58E76B840}">
      <dgm:prSet/>
      <dgm:spPr>
        <a:xfrm rot="18000000">
          <a:off x="3214756" y="1455281"/>
          <a:ext cx="1750576" cy="452696"/>
        </a:xfrm>
        <a:solidFill>
          <a:srgbClr val="ED7004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FA6D92A1-4C8F-4EF0-BC4E-7EDD92B83770}" type="sibTrans" cxnId="{08216BCF-AB59-4614-8928-1FE58E76B840}">
      <dgm:prSet/>
      <dgm:spPr/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9B0667CF-2554-4C70-9686-877CC0BE64CE}">
      <dgm:prSet phldrT="[文本]" custT="1"/>
      <dgm:spPr>
        <a:xfrm>
          <a:off x="4940493" y="1447600"/>
          <a:ext cx="1111886" cy="889509"/>
        </a:xfrm>
        <a:solidFill>
          <a:srgbClr val="FEAF00"/>
        </a:solidFill>
        <a:ln w="381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r>
            <a:rPr lang="ru-RU" sz="1400" b="1" dirty="0" smtClea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  <a:cs typeface="+mn-cs"/>
            </a:rPr>
            <a:t>Торговля</a:t>
          </a:r>
          <a:endParaRPr lang="zh-CN" altLang="en-US" sz="1400" b="1" dirty="0">
            <a:solidFill>
              <a:sysClr val="window" lastClr="FFFFFF"/>
            </a:solidFill>
            <a:latin typeface="微软雅黑" pitchFamily="34" charset="-122"/>
            <a:ea typeface="微软雅黑" pitchFamily="34" charset="-122"/>
            <a:cs typeface="+mn-cs"/>
          </a:endParaRPr>
        </a:p>
      </dgm:t>
    </dgm:pt>
    <dgm:pt modelId="{A1CF58AE-5921-4717-B0E4-C83637C04AA1}" type="parTrans" cxnId="{2C2A3A9B-CD17-4DD8-8B8C-22DB673C86EF}">
      <dgm:prSet/>
      <dgm:spPr>
        <a:xfrm rot="19800000">
          <a:off x="3863126" y="2103650"/>
          <a:ext cx="1750576" cy="452696"/>
        </a:xfrm>
        <a:solidFill>
          <a:srgbClr val="FEAF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gm:spPr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C32142DA-92F1-4991-A13F-F5A664C90579}" type="sibTrans" cxnId="{2C2A3A9B-CD17-4DD8-8B8C-22DB673C86EF}">
      <dgm:prSet/>
      <dgm:spPr/>
      <dgm:t>
        <a:bodyPr/>
        <a:lstStyle/>
        <a:p>
          <a:endParaRPr lang="zh-CN" altLang="en-US" sz="1800" b="1">
            <a:latin typeface="微软雅黑" pitchFamily="34" charset="-122"/>
            <a:ea typeface="微软雅黑" pitchFamily="34" charset="-122"/>
          </a:endParaRPr>
        </a:p>
      </dgm:t>
    </dgm:pt>
    <dgm:pt modelId="{C5F9E084-3AE6-4A1C-93C2-3DA157303DDB}" type="pres">
      <dgm:prSet presAssocID="{818CAD1A-13E0-4F3F-87BD-A82DBACD1CE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A0FD9EF-9B77-44D7-94E1-5720F79BD140}" type="pres">
      <dgm:prSet presAssocID="{27379669-F41C-4CF4-ADAD-8FCB965FC9F0}" presName="centerShape" presStyleLbl="node0" presStyleIdx="0" presStyleCnt="1" custScaleX="185086"/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9B23686A-3BF8-4FDA-A103-ABBA6D193203}" type="pres">
      <dgm:prSet presAssocID="{937729A4-D9E1-4B75-BD1D-AA9E3A881D51}" presName="parTrans" presStyleLbl="bgSibTrans2D1" presStyleIdx="0" presStyleCnt="6"/>
      <dgm:spPr>
        <a:prstGeom prst="lef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F4044308-19DB-4175-9494-FADEA42A82DB}" type="pres">
      <dgm:prSet presAssocID="{3C54D111-3B81-4703-A783-267AEF41F3AA}" presName="node" presStyleLbl="node1" presStyleIdx="0" presStyleCnt="6" custScaleX="138782" custScaleY="88149" custRadScaleRad="132975" custRadScaleInc="3585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zh-CN" altLang="en-US"/>
        </a:p>
      </dgm:t>
    </dgm:pt>
    <dgm:pt modelId="{8C8BA28D-AEA5-46C9-925E-77B64DA18980}" type="pres">
      <dgm:prSet presAssocID="{C4FFF673-9D2E-49FB-B8CD-159AA7C56908}" presName="parTrans" presStyleLbl="bgSibTrans2D1" presStyleIdx="1" presStyleCnt="6"/>
      <dgm:spPr>
        <a:prstGeom prst="lef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B88D02EC-3284-4240-AD75-7C88AF8BBD4F}" type="pres">
      <dgm:prSet presAssocID="{E504B8C8-D572-4C18-9C42-E37366153547}" presName="node" presStyleLbl="node1" presStyleIdx="1" presStyleCnt="6" custScaleX="138323" custRadScaleRad="149133" custRadScaleInc="-22606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zh-CN" altLang="en-US"/>
        </a:p>
      </dgm:t>
    </dgm:pt>
    <dgm:pt modelId="{B65A2054-D081-4950-8B4F-48CE0BD67EBF}" type="pres">
      <dgm:prSet presAssocID="{4271616D-DE52-4049-AE48-3E4614EDAC86}" presName="parTrans" presStyleLbl="bgSibTrans2D1" presStyleIdx="2" presStyleCnt="6"/>
      <dgm:spPr>
        <a:prstGeom prst="lef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63143155-2B4F-478C-B11D-02827E9B730E}" type="pres">
      <dgm:prSet presAssocID="{F0E4F97F-3E89-4570-B0CF-148B6A06D215}" presName="node" presStyleLbl="node1" presStyleIdx="2" presStyleCnt="6" custScaleX="133410" custRadScaleRad="93496" custRadScaleInc="-27613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zh-CN" altLang="en-US"/>
        </a:p>
      </dgm:t>
    </dgm:pt>
    <dgm:pt modelId="{BC37E36B-B6EB-4BA8-AFB4-1ECACD3F3DCD}" type="pres">
      <dgm:prSet presAssocID="{A15219F7-4AFF-4DAC-B683-9FD64231403A}" presName="parTrans" presStyleLbl="bgSibTrans2D1" presStyleIdx="3" presStyleCnt="6"/>
      <dgm:spPr>
        <a:prstGeom prst="lef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089DB7C1-6666-4573-BA47-281CC4662F09}" type="pres">
      <dgm:prSet presAssocID="{9F2859CF-DA95-474F-AE0E-9B0426CC8D7F}" presName="node" presStyleLbl="node1" presStyleIdx="3" presStyleCnt="6" custScaleX="139486" custRadScaleRad="97441" custRadScaleInc="42162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zh-CN" altLang="en-US"/>
        </a:p>
      </dgm:t>
    </dgm:pt>
    <dgm:pt modelId="{9F58775A-813D-4C50-B0B1-A7EF7AB9C39A}" type="pres">
      <dgm:prSet presAssocID="{EDD2F7E7-7163-45F6-89AB-B962891A0814}" presName="parTrans" presStyleLbl="bgSibTrans2D1" presStyleIdx="4" presStyleCnt="6" custLinFactNeighborX="-8359" custLinFactNeighborY="-29551"/>
      <dgm:spPr>
        <a:prstGeom prst="lef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C549750B-92ED-4D1D-91DB-0A2C32D383DA}" type="pres">
      <dgm:prSet presAssocID="{7E068F0E-254F-40F4-A231-D37CBF57E78A}" presName="node" presStyleLbl="node1" presStyleIdx="4" presStyleCnt="6" custScaleX="160729" custScaleY="106427" custRadScaleRad="156272" custRadScaleInc="29091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zh-CN" altLang="en-US"/>
        </a:p>
      </dgm:t>
    </dgm:pt>
    <dgm:pt modelId="{ED9E1B14-34B9-4592-9B46-0CF68A1D65FB}" type="pres">
      <dgm:prSet presAssocID="{A1CF58AE-5921-4717-B0E4-C83637C04AA1}" presName="parTrans" presStyleLbl="bgSibTrans2D1" presStyleIdx="5" presStyleCnt="6" custLinFactNeighborX="-4344" custLinFactNeighborY="-2035"/>
      <dgm:spPr>
        <a:prstGeom prst="lef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2614F0A8-7B7B-4637-B2B4-8E9FB8059081}" type="pres">
      <dgm:prSet presAssocID="{9B0667CF-2554-4C70-9686-877CC0BE64CE}" presName="node" presStyleLbl="node1" presStyleIdx="5" presStyleCnt="6" custScaleX="156817" custScaleY="100001" custRadScaleRad="144130" custRadScaleInc="3441">
        <dgm:presLayoutVars>
          <dgm:bulletEnabled val="1"/>
        </dgm:presLayoutVars>
      </dgm:prSet>
      <dgm:spPr>
        <a:prstGeom prst="roundRect">
          <a:avLst>
            <a:gd name="adj" fmla="val 10000"/>
          </a:avLst>
        </a:prstGeom>
      </dgm:spPr>
      <dgm:t>
        <a:bodyPr/>
        <a:lstStyle/>
        <a:p>
          <a:endParaRPr lang="zh-CN" altLang="en-US"/>
        </a:p>
      </dgm:t>
    </dgm:pt>
  </dgm:ptLst>
  <dgm:cxnLst>
    <dgm:cxn modelId="{AFAC7250-618C-4ED7-AB4F-B47C93D55B03}" srcId="{27379669-F41C-4CF4-ADAD-8FCB965FC9F0}" destId="{3C54D111-3B81-4703-A783-267AEF41F3AA}" srcOrd="0" destOrd="0" parTransId="{937729A4-D9E1-4B75-BD1D-AA9E3A881D51}" sibTransId="{5B9E4440-F3C4-4D5E-AC64-EEA31E574F34}"/>
    <dgm:cxn modelId="{370BB2EF-E75A-452C-A9A3-7D13E7336267}" type="presOf" srcId="{A15219F7-4AFF-4DAC-B683-9FD64231403A}" destId="{BC37E36B-B6EB-4BA8-AFB4-1ECACD3F3DCD}" srcOrd="0" destOrd="0" presId="urn:microsoft.com/office/officeart/2005/8/layout/radial4"/>
    <dgm:cxn modelId="{15422A26-69B6-47D2-AED1-C906143C60D1}" type="presOf" srcId="{A1CF58AE-5921-4717-B0E4-C83637C04AA1}" destId="{ED9E1B14-34B9-4592-9B46-0CF68A1D65FB}" srcOrd="0" destOrd="0" presId="urn:microsoft.com/office/officeart/2005/8/layout/radial4"/>
    <dgm:cxn modelId="{25748E25-3691-4D37-BC56-730040AFE372}" type="presOf" srcId="{818CAD1A-13E0-4F3F-87BD-A82DBACD1CE1}" destId="{C5F9E084-3AE6-4A1C-93C2-3DA157303DDB}" srcOrd="0" destOrd="0" presId="urn:microsoft.com/office/officeart/2005/8/layout/radial4"/>
    <dgm:cxn modelId="{A41546DA-86EF-4421-A87F-1DA83650A828}" srcId="{27379669-F41C-4CF4-ADAD-8FCB965FC9F0}" destId="{F0E4F97F-3E89-4570-B0CF-148B6A06D215}" srcOrd="2" destOrd="0" parTransId="{4271616D-DE52-4049-AE48-3E4614EDAC86}" sibTransId="{D070E4E9-9317-4642-A578-DA3F94C38D79}"/>
    <dgm:cxn modelId="{0B7CAB76-0A75-4513-8679-F884BB808F06}" type="presOf" srcId="{C4FFF673-9D2E-49FB-B8CD-159AA7C56908}" destId="{8C8BA28D-AEA5-46C9-925E-77B64DA18980}" srcOrd="0" destOrd="0" presId="urn:microsoft.com/office/officeart/2005/8/layout/radial4"/>
    <dgm:cxn modelId="{727A244F-74FD-43B5-B3F9-9A103DB6F0EE}" type="presOf" srcId="{27379669-F41C-4CF4-ADAD-8FCB965FC9F0}" destId="{AA0FD9EF-9B77-44D7-94E1-5720F79BD140}" srcOrd="0" destOrd="0" presId="urn:microsoft.com/office/officeart/2005/8/layout/radial4"/>
    <dgm:cxn modelId="{8D9C2F5F-4485-4B43-A940-B327F89118FA}" type="presOf" srcId="{3C54D111-3B81-4703-A783-267AEF41F3AA}" destId="{F4044308-19DB-4175-9494-FADEA42A82DB}" srcOrd="0" destOrd="0" presId="urn:microsoft.com/office/officeart/2005/8/layout/radial4"/>
    <dgm:cxn modelId="{560FA49C-6967-4EF2-86C9-2D1C1D0AD049}" type="presOf" srcId="{E504B8C8-D572-4C18-9C42-E37366153547}" destId="{B88D02EC-3284-4240-AD75-7C88AF8BBD4F}" srcOrd="0" destOrd="0" presId="urn:microsoft.com/office/officeart/2005/8/layout/radial4"/>
    <dgm:cxn modelId="{52A25267-58B7-4F48-8072-213C79280517}" type="presOf" srcId="{7E068F0E-254F-40F4-A231-D37CBF57E78A}" destId="{C549750B-92ED-4D1D-91DB-0A2C32D383DA}" srcOrd="0" destOrd="0" presId="urn:microsoft.com/office/officeart/2005/8/layout/radial4"/>
    <dgm:cxn modelId="{08216BCF-AB59-4614-8928-1FE58E76B840}" srcId="{27379669-F41C-4CF4-ADAD-8FCB965FC9F0}" destId="{7E068F0E-254F-40F4-A231-D37CBF57E78A}" srcOrd="4" destOrd="0" parTransId="{EDD2F7E7-7163-45F6-89AB-B962891A0814}" sibTransId="{FA6D92A1-4C8F-4EF0-BC4E-7EDD92B83770}"/>
    <dgm:cxn modelId="{BFFA8ADD-E4F8-415D-BF78-63EA0AF1A0D3}" type="presOf" srcId="{EDD2F7E7-7163-45F6-89AB-B962891A0814}" destId="{9F58775A-813D-4C50-B0B1-A7EF7AB9C39A}" srcOrd="0" destOrd="0" presId="urn:microsoft.com/office/officeart/2005/8/layout/radial4"/>
    <dgm:cxn modelId="{13FD2B40-E88C-4B01-B4AC-6019B010D8A3}" type="presOf" srcId="{9B0667CF-2554-4C70-9686-877CC0BE64CE}" destId="{2614F0A8-7B7B-4637-B2B4-8E9FB8059081}" srcOrd="0" destOrd="0" presId="urn:microsoft.com/office/officeart/2005/8/layout/radial4"/>
    <dgm:cxn modelId="{1662AA96-4466-4ACD-8D2A-9B064F5B69C1}" srcId="{27379669-F41C-4CF4-ADAD-8FCB965FC9F0}" destId="{9F2859CF-DA95-474F-AE0E-9B0426CC8D7F}" srcOrd="3" destOrd="0" parTransId="{A15219F7-4AFF-4DAC-B683-9FD64231403A}" sibTransId="{9287B5B5-8FE2-4F97-846F-E8FCAFB18673}"/>
    <dgm:cxn modelId="{2C2A3A9B-CD17-4DD8-8B8C-22DB673C86EF}" srcId="{27379669-F41C-4CF4-ADAD-8FCB965FC9F0}" destId="{9B0667CF-2554-4C70-9686-877CC0BE64CE}" srcOrd="5" destOrd="0" parTransId="{A1CF58AE-5921-4717-B0E4-C83637C04AA1}" sibTransId="{C32142DA-92F1-4991-A13F-F5A664C90579}"/>
    <dgm:cxn modelId="{1072C992-3E7E-4D36-96D4-42E2760D8A9F}" type="presOf" srcId="{9F2859CF-DA95-474F-AE0E-9B0426CC8D7F}" destId="{089DB7C1-6666-4573-BA47-281CC4662F09}" srcOrd="0" destOrd="0" presId="urn:microsoft.com/office/officeart/2005/8/layout/radial4"/>
    <dgm:cxn modelId="{FE0A9CE4-FCCB-44D8-A8CA-C5231E9350FC}" srcId="{27379669-F41C-4CF4-ADAD-8FCB965FC9F0}" destId="{E504B8C8-D572-4C18-9C42-E37366153547}" srcOrd="1" destOrd="0" parTransId="{C4FFF673-9D2E-49FB-B8CD-159AA7C56908}" sibTransId="{D75F9F47-316F-4165-943F-49CE492BC602}"/>
    <dgm:cxn modelId="{F2BAACC0-6BB7-421A-BA94-C59106286009}" srcId="{818CAD1A-13E0-4F3F-87BD-A82DBACD1CE1}" destId="{27379669-F41C-4CF4-ADAD-8FCB965FC9F0}" srcOrd="0" destOrd="0" parTransId="{C01EC3AB-BBDA-487E-B934-77152383C9F4}" sibTransId="{3A1F868E-86A4-4E40-A165-6F7ABE0405C0}"/>
    <dgm:cxn modelId="{DD489154-6747-47F8-99BC-19ADB9B58A70}" type="presOf" srcId="{F0E4F97F-3E89-4570-B0CF-148B6A06D215}" destId="{63143155-2B4F-478C-B11D-02827E9B730E}" srcOrd="0" destOrd="0" presId="urn:microsoft.com/office/officeart/2005/8/layout/radial4"/>
    <dgm:cxn modelId="{0FD70525-9953-4CE9-9163-73506575238B}" type="presOf" srcId="{937729A4-D9E1-4B75-BD1D-AA9E3A881D51}" destId="{9B23686A-3BF8-4FDA-A103-ABBA6D193203}" srcOrd="0" destOrd="0" presId="urn:microsoft.com/office/officeart/2005/8/layout/radial4"/>
    <dgm:cxn modelId="{B10B4FC1-1BC5-455C-A120-53220F633D3E}" type="presOf" srcId="{4271616D-DE52-4049-AE48-3E4614EDAC86}" destId="{B65A2054-D081-4950-8B4F-48CE0BD67EBF}" srcOrd="0" destOrd="0" presId="urn:microsoft.com/office/officeart/2005/8/layout/radial4"/>
    <dgm:cxn modelId="{4D943E34-8596-40A2-8749-09FCEECE86C2}" type="presParOf" srcId="{C5F9E084-3AE6-4A1C-93C2-3DA157303DDB}" destId="{AA0FD9EF-9B77-44D7-94E1-5720F79BD140}" srcOrd="0" destOrd="0" presId="urn:microsoft.com/office/officeart/2005/8/layout/radial4"/>
    <dgm:cxn modelId="{9B29DEC4-5D24-4A11-9903-627212D97135}" type="presParOf" srcId="{C5F9E084-3AE6-4A1C-93C2-3DA157303DDB}" destId="{9B23686A-3BF8-4FDA-A103-ABBA6D193203}" srcOrd="1" destOrd="0" presId="urn:microsoft.com/office/officeart/2005/8/layout/radial4"/>
    <dgm:cxn modelId="{F2FC9C82-318F-4B5A-9604-7A661D703B45}" type="presParOf" srcId="{C5F9E084-3AE6-4A1C-93C2-3DA157303DDB}" destId="{F4044308-19DB-4175-9494-FADEA42A82DB}" srcOrd="2" destOrd="0" presId="urn:microsoft.com/office/officeart/2005/8/layout/radial4"/>
    <dgm:cxn modelId="{4F47C498-7AA7-4631-881A-F0626949C2AB}" type="presParOf" srcId="{C5F9E084-3AE6-4A1C-93C2-3DA157303DDB}" destId="{8C8BA28D-AEA5-46C9-925E-77B64DA18980}" srcOrd="3" destOrd="0" presId="urn:microsoft.com/office/officeart/2005/8/layout/radial4"/>
    <dgm:cxn modelId="{52B10CC7-1531-48FF-924E-CA55381C4D44}" type="presParOf" srcId="{C5F9E084-3AE6-4A1C-93C2-3DA157303DDB}" destId="{B88D02EC-3284-4240-AD75-7C88AF8BBD4F}" srcOrd="4" destOrd="0" presId="urn:microsoft.com/office/officeart/2005/8/layout/radial4"/>
    <dgm:cxn modelId="{19F64AAA-6464-4FFF-AABC-67A10A781972}" type="presParOf" srcId="{C5F9E084-3AE6-4A1C-93C2-3DA157303DDB}" destId="{B65A2054-D081-4950-8B4F-48CE0BD67EBF}" srcOrd="5" destOrd="0" presId="urn:microsoft.com/office/officeart/2005/8/layout/radial4"/>
    <dgm:cxn modelId="{F964745B-0DB7-49C8-94DA-1E462664A672}" type="presParOf" srcId="{C5F9E084-3AE6-4A1C-93C2-3DA157303DDB}" destId="{63143155-2B4F-478C-B11D-02827E9B730E}" srcOrd="6" destOrd="0" presId="urn:microsoft.com/office/officeart/2005/8/layout/radial4"/>
    <dgm:cxn modelId="{26FF358B-1B43-4109-A311-86BCE7CCAC1D}" type="presParOf" srcId="{C5F9E084-3AE6-4A1C-93C2-3DA157303DDB}" destId="{BC37E36B-B6EB-4BA8-AFB4-1ECACD3F3DCD}" srcOrd="7" destOrd="0" presId="urn:microsoft.com/office/officeart/2005/8/layout/radial4"/>
    <dgm:cxn modelId="{8A05D3B0-22EB-467D-A818-F0D5B18E53F9}" type="presParOf" srcId="{C5F9E084-3AE6-4A1C-93C2-3DA157303DDB}" destId="{089DB7C1-6666-4573-BA47-281CC4662F09}" srcOrd="8" destOrd="0" presId="urn:microsoft.com/office/officeart/2005/8/layout/radial4"/>
    <dgm:cxn modelId="{73587E62-357B-4D06-8BE2-D9D56CC07FC9}" type="presParOf" srcId="{C5F9E084-3AE6-4A1C-93C2-3DA157303DDB}" destId="{9F58775A-813D-4C50-B0B1-A7EF7AB9C39A}" srcOrd="9" destOrd="0" presId="urn:microsoft.com/office/officeart/2005/8/layout/radial4"/>
    <dgm:cxn modelId="{3EBC8B0B-C9E9-4B5C-AC82-B7BCEED48EDE}" type="presParOf" srcId="{C5F9E084-3AE6-4A1C-93C2-3DA157303DDB}" destId="{C549750B-92ED-4D1D-91DB-0A2C32D383DA}" srcOrd="10" destOrd="0" presId="urn:microsoft.com/office/officeart/2005/8/layout/radial4"/>
    <dgm:cxn modelId="{4151125E-4F26-487D-AD3B-D2F3FDA59EEC}" type="presParOf" srcId="{C5F9E084-3AE6-4A1C-93C2-3DA157303DDB}" destId="{ED9E1B14-34B9-4592-9B46-0CF68A1D65FB}" srcOrd="11" destOrd="0" presId="urn:microsoft.com/office/officeart/2005/8/layout/radial4"/>
    <dgm:cxn modelId="{341BECA1-1D40-4FE7-B5F7-BAEDBD9401E7}" type="presParOf" srcId="{C5F9E084-3AE6-4A1C-93C2-3DA157303DDB}" destId="{2614F0A8-7B7B-4637-B2B4-8E9FB8059081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8827A8-716E-48F4-927B-F26DE7B7247C}" type="doc">
      <dgm:prSet loTypeId="urn:microsoft.com/office/officeart/2005/8/layout/vList2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E3DFC12-D7B0-4E7C-9217-ED0B91445F62}">
      <dgm:prSet custT="1"/>
      <dgm:spPr>
        <a:solidFill>
          <a:srgbClr val="FEAF00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Консультирование по вопросам экспортной деятельности</a:t>
          </a:r>
          <a:endParaRPr lang="ru-RU" sz="1300" b="1" dirty="0">
            <a:solidFill>
              <a:schemeClr val="bg1"/>
            </a:solidFill>
          </a:endParaRPr>
        </a:p>
      </dgm:t>
    </dgm:pt>
    <dgm:pt modelId="{9665B2A2-EED7-42B1-B6D0-1E3D74771C20}" type="parTrans" cxnId="{89AA0D7E-972E-4BE8-8E41-7B5558221675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09B6C43B-1991-48DA-AF47-EEAED956109A}" type="sibTrans" cxnId="{89AA0D7E-972E-4BE8-8E41-7B5558221675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66850268-8222-4F9B-A739-0E438B2AE70F}">
      <dgm:prSet custT="1"/>
      <dgm:spPr>
        <a:solidFill>
          <a:srgbClr val="FEAF00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Акселерационные программы</a:t>
          </a:r>
          <a:endParaRPr lang="ru-RU" sz="1300" b="1" dirty="0">
            <a:solidFill>
              <a:schemeClr val="bg1"/>
            </a:solidFill>
          </a:endParaRPr>
        </a:p>
      </dgm:t>
    </dgm:pt>
    <dgm:pt modelId="{15C1C33C-844C-41FA-966A-EF5DC030B5EA}" type="parTrans" cxnId="{967FCA9B-0CD1-4C65-B704-701B446B17F7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6B248058-4EFF-4B91-9D0D-0C7179BA2089}" type="sibTrans" cxnId="{967FCA9B-0CD1-4C65-B704-701B446B17F7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C867E002-B165-4BB1-B0DA-90AFBDC9EA61}">
      <dgm:prSet custT="1"/>
      <dgm:spPr>
        <a:solidFill>
          <a:srgbClr val="FEAF00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Экспертиза и сопровождение экспортного контракта</a:t>
          </a:r>
          <a:endParaRPr lang="ru-RU" sz="1300" b="1" dirty="0">
            <a:solidFill>
              <a:schemeClr val="bg1"/>
            </a:solidFill>
          </a:endParaRPr>
        </a:p>
      </dgm:t>
    </dgm:pt>
    <dgm:pt modelId="{E942654B-90BE-4906-980F-D283A9C6B344}" type="parTrans" cxnId="{29AD5D11-C440-4F42-AEA3-720B2C8126C6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A533820C-2CDA-41CA-BC27-43BA73FA4CAE}" type="sibTrans" cxnId="{29AD5D11-C440-4F42-AEA3-720B2C8126C6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B81E14A8-FD36-4526-A7BA-F9A591CB55BE}">
      <dgm:prSet custT="1"/>
      <dgm:spPr>
        <a:solidFill>
          <a:srgbClr val="ED7004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Сертификация и стандартизация</a:t>
          </a:r>
          <a:endParaRPr lang="ru-RU" sz="1300" b="1" dirty="0">
            <a:solidFill>
              <a:schemeClr val="bg1"/>
            </a:solidFill>
          </a:endParaRPr>
        </a:p>
      </dgm:t>
    </dgm:pt>
    <dgm:pt modelId="{AE62C55F-7A7F-4055-861A-0C7BE5015573}" type="parTrans" cxnId="{FFF4EDAA-38AC-4FFE-8D26-69FEEAC99A80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873836A2-96D1-40F8-8B96-81E96E597D43}" type="sibTrans" cxnId="{FFF4EDAA-38AC-4FFE-8D26-69FEEAC99A80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7694F6F2-4A9B-457F-A0C0-79E9F40FE7C5}">
      <dgm:prSet custT="1"/>
      <dgm:spPr>
        <a:solidFill>
          <a:srgbClr val="ED7004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Поиск иностранного партнёра</a:t>
          </a:r>
          <a:endParaRPr lang="ru-RU" sz="1300" b="1" dirty="0">
            <a:solidFill>
              <a:schemeClr val="bg1"/>
            </a:solidFill>
          </a:endParaRPr>
        </a:p>
      </dgm:t>
    </dgm:pt>
    <dgm:pt modelId="{D27AFCBC-32C0-48C9-BA39-1F7E86F4FC0A}" type="parTrans" cxnId="{DD89D1B6-3032-44DC-A5BF-89B716825596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818AA74F-9368-4742-AB81-BE53BA0754FE}" type="sibTrans" cxnId="{DD89D1B6-3032-44DC-A5BF-89B716825596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72A6A6C2-A3E3-4E45-BDF6-72C5A10D1971}">
      <dgm:prSet custT="1"/>
      <dgm:spPr>
        <a:solidFill>
          <a:srgbClr val="ED7004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Индивидуальные маркетинговые и патентные </a:t>
          </a:r>
        </a:p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исследования иностранного рынка</a:t>
          </a:r>
          <a:endParaRPr lang="ru-RU" sz="1300" b="1" dirty="0">
            <a:solidFill>
              <a:schemeClr val="bg1"/>
            </a:solidFill>
          </a:endParaRPr>
        </a:p>
      </dgm:t>
    </dgm:pt>
    <dgm:pt modelId="{0CF719EB-4F6C-4665-9BDC-2FF61C41604B}" type="parTrans" cxnId="{4FCA0405-D00A-4D68-909A-6ED27AC9ECB4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0B65A06F-D875-47E3-8B96-FF83AA104EDF}" type="sibTrans" cxnId="{4FCA0405-D00A-4D68-909A-6ED27AC9ECB4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3D747230-877F-482C-B828-4C2816F1DFE6}">
      <dgm:prSet custT="1"/>
      <dgm:spPr>
        <a:solidFill>
          <a:srgbClr val="E30613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Обеспечение защиты интеллектуальной собственности за пределами РФ</a:t>
          </a:r>
          <a:endParaRPr lang="ru-RU" sz="1300" b="1" dirty="0">
            <a:solidFill>
              <a:schemeClr val="bg1"/>
            </a:solidFill>
          </a:endParaRPr>
        </a:p>
      </dgm:t>
    </dgm:pt>
    <dgm:pt modelId="{2886173B-BB90-475F-82FA-5901DAC9D374}" type="parTrans" cxnId="{27EA1B75-CE98-4444-A99F-EB4741177A0E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3E82D334-A551-4E05-B3D9-6484BBCF7C04}" type="sibTrans" cxnId="{27EA1B75-CE98-4444-A99F-EB4741177A0E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585B3CE5-287D-4127-9FCC-AB900922ADA8}">
      <dgm:prSet custT="1"/>
      <dgm:spPr>
        <a:solidFill>
          <a:srgbClr val="E30613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Размещение на международных электронных площадках</a:t>
          </a:r>
          <a:endParaRPr lang="ru-RU" sz="1300" b="1" dirty="0">
            <a:solidFill>
              <a:schemeClr val="bg1"/>
            </a:solidFill>
          </a:endParaRPr>
        </a:p>
      </dgm:t>
    </dgm:pt>
    <dgm:pt modelId="{72FA05C9-8898-477C-AAD2-5A5BAE66FB88}" type="parTrans" cxnId="{DFD9FDFC-2ED4-4C3F-A472-090C6B6A777C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571A3447-25C1-4AB7-AA47-CA7895117D0A}" type="sibTrans" cxnId="{DFD9FDFC-2ED4-4C3F-A472-090C6B6A777C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7AAA5D5C-B412-4252-90EB-44618F900B79}">
      <dgm:prSet custT="1"/>
      <dgm:spPr>
        <a:solidFill>
          <a:srgbClr val="E30613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Перевод на иностранные языки презентационных материалов и сайтов</a:t>
          </a:r>
          <a:endParaRPr lang="ru-RU" sz="1300" b="1" dirty="0">
            <a:solidFill>
              <a:schemeClr val="bg1"/>
            </a:solidFill>
          </a:endParaRPr>
        </a:p>
      </dgm:t>
    </dgm:pt>
    <dgm:pt modelId="{9AD61163-15AD-484B-9A26-F3D73E9E447C}" type="parTrans" cxnId="{BB94047B-5A38-4347-AA29-15DD667936D5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59DBD26A-F743-4629-93E5-A188C80F6040}" type="sibTrans" cxnId="{BB94047B-5A38-4347-AA29-15DD667936D5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AA6B1343-8383-44A6-B664-9E1B42F05B5B}">
      <dgm:prSet custT="1"/>
      <dgm:spPr>
        <a:solidFill>
          <a:srgbClr val="134281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Формирование коммерческого предложения под целевые иностранные рынки</a:t>
          </a:r>
          <a:endParaRPr lang="ru-RU" sz="1300" b="1" dirty="0">
            <a:solidFill>
              <a:schemeClr val="bg1"/>
            </a:solidFill>
          </a:endParaRPr>
        </a:p>
      </dgm:t>
    </dgm:pt>
    <dgm:pt modelId="{F0D9EBC6-7AD6-477A-B453-D22D032DF2EB}" type="parTrans" cxnId="{3F3B8BDD-617C-469C-809A-136A0CDD923F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D37FD873-E9E7-44B2-BB5E-E65BFBFF62B6}" type="sibTrans" cxnId="{3F3B8BDD-617C-469C-809A-136A0CDD923F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11ED6C73-6433-461B-AE97-1CCF7DAA2C51}">
      <dgm:prSet custT="1"/>
      <dgm:spPr>
        <a:solidFill>
          <a:srgbClr val="134281"/>
        </a:solidFill>
        <a:ln>
          <a:solidFill>
            <a:schemeClr val="tx2"/>
          </a:solidFill>
        </a:ln>
      </dgm:spPr>
      <dgm:t>
        <a:bodyPr/>
        <a:lstStyle/>
        <a:p>
          <a:pPr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300" b="1" dirty="0" smtClean="0">
              <a:solidFill>
                <a:schemeClr val="bg1"/>
              </a:solidFill>
            </a:rPr>
            <a:t>Организация участия СМСП в международных выставках и бизнес-миссиях</a:t>
          </a:r>
          <a:endParaRPr lang="ru-RU" sz="1300" b="1" dirty="0">
            <a:solidFill>
              <a:schemeClr val="bg1"/>
            </a:solidFill>
          </a:endParaRPr>
        </a:p>
      </dgm:t>
    </dgm:pt>
    <dgm:pt modelId="{9AE44289-DCBC-4CEC-9761-33303A691D9E}" type="parTrans" cxnId="{038AD202-A96F-44EE-B0BB-31AFE83B7CD6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03D60157-E4D8-4789-B68C-1AEF8D3A74FC}" type="sibTrans" cxnId="{038AD202-A96F-44EE-B0BB-31AFE83B7CD6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300" b="1">
            <a:solidFill>
              <a:schemeClr val="bg1"/>
            </a:solidFill>
          </a:endParaRPr>
        </a:p>
      </dgm:t>
    </dgm:pt>
    <dgm:pt modelId="{6A24442C-0225-40DE-AC16-E80DDF46893B}" type="pres">
      <dgm:prSet presAssocID="{9C8827A8-716E-48F4-927B-F26DE7B7247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AED510-E62E-4D25-B024-9A8DE2A158E1}" type="pres">
      <dgm:prSet presAssocID="{DE3DFC12-D7B0-4E7C-9217-ED0B91445F62}" presName="parentText" presStyleLbl="node1" presStyleIdx="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037273-EA73-4981-BEBF-8DF70A2698E4}" type="pres">
      <dgm:prSet presAssocID="{09B6C43B-1991-48DA-AF47-EEAED956109A}" presName="spacer" presStyleCnt="0"/>
      <dgm:spPr/>
      <dgm:t>
        <a:bodyPr/>
        <a:lstStyle/>
        <a:p>
          <a:endParaRPr lang="ru-RU"/>
        </a:p>
      </dgm:t>
    </dgm:pt>
    <dgm:pt modelId="{09BB3F42-D646-4668-B9D4-7278A9902676}" type="pres">
      <dgm:prSet presAssocID="{66850268-8222-4F9B-A739-0E438B2AE70F}" presName="parentText" presStyleLbl="node1" presStyleIdx="1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210274-F4DD-4FD0-BB43-8BE110C47951}" type="pres">
      <dgm:prSet presAssocID="{6B248058-4EFF-4B91-9D0D-0C7179BA2089}" presName="spacer" presStyleCnt="0"/>
      <dgm:spPr/>
      <dgm:t>
        <a:bodyPr/>
        <a:lstStyle/>
        <a:p>
          <a:endParaRPr lang="ru-RU"/>
        </a:p>
      </dgm:t>
    </dgm:pt>
    <dgm:pt modelId="{9BA92B1E-0C7A-478C-BC85-EE31B63483EC}" type="pres">
      <dgm:prSet presAssocID="{C867E002-B165-4BB1-B0DA-90AFBDC9EA61}" presName="parentText" presStyleLbl="node1" presStyleIdx="2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9B4B6C-DE8F-471D-8469-9FA7F38BB92E}" type="pres">
      <dgm:prSet presAssocID="{A533820C-2CDA-41CA-BC27-43BA73FA4CAE}" presName="spacer" presStyleCnt="0"/>
      <dgm:spPr/>
      <dgm:t>
        <a:bodyPr/>
        <a:lstStyle/>
        <a:p>
          <a:endParaRPr lang="ru-RU"/>
        </a:p>
      </dgm:t>
    </dgm:pt>
    <dgm:pt modelId="{9E75877A-91B6-4964-A3C0-4E0D5E88637E}" type="pres">
      <dgm:prSet presAssocID="{B81E14A8-FD36-4526-A7BA-F9A591CB55BE}" presName="parentText" presStyleLbl="node1" presStyleIdx="3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2C99F-47F4-474C-90AB-C81984F62388}" type="pres">
      <dgm:prSet presAssocID="{873836A2-96D1-40F8-8B96-81E96E597D43}" presName="spacer" presStyleCnt="0"/>
      <dgm:spPr/>
      <dgm:t>
        <a:bodyPr/>
        <a:lstStyle/>
        <a:p>
          <a:endParaRPr lang="ru-RU"/>
        </a:p>
      </dgm:t>
    </dgm:pt>
    <dgm:pt modelId="{21DA745D-6C13-43FC-BC3D-2BDCEEF1DC66}" type="pres">
      <dgm:prSet presAssocID="{7694F6F2-4A9B-457F-A0C0-79E9F40FE7C5}" presName="parentText" presStyleLbl="node1" presStyleIdx="4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D4FDCB-2C95-4F43-8F43-4231D2060A8D}" type="pres">
      <dgm:prSet presAssocID="{818AA74F-9368-4742-AB81-BE53BA0754FE}" presName="spacer" presStyleCnt="0"/>
      <dgm:spPr/>
      <dgm:t>
        <a:bodyPr/>
        <a:lstStyle/>
        <a:p>
          <a:endParaRPr lang="ru-RU"/>
        </a:p>
      </dgm:t>
    </dgm:pt>
    <dgm:pt modelId="{37E9E87A-DA1B-411F-8B57-6003D0DBE2BD}" type="pres">
      <dgm:prSet presAssocID="{72A6A6C2-A3E3-4E45-BDF6-72C5A10D1971}" presName="parentText" presStyleLbl="node1" presStyleIdx="5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4D39C5-007B-4C07-8F41-F3D91223856C}" type="pres">
      <dgm:prSet presAssocID="{0B65A06F-D875-47E3-8B96-FF83AA104EDF}" presName="spacer" presStyleCnt="0"/>
      <dgm:spPr/>
      <dgm:t>
        <a:bodyPr/>
        <a:lstStyle/>
        <a:p>
          <a:endParaRPr lang="ru-RU"/>
        </a:p>
      </dgm:t>
    </dgm:pt>
    <dgm:pt modelId="{97E63AFB-F39A-4EB5-BDE5-62DE5CEE9A85}" type="pres">
      <dgm:prSet presAssocID="{3D747230-877F-482C-B828-4C2816F1DFE6}" presName="parentText" presStyleLbl="node1" presStyleIdx="6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FAFBDE-ABA6-4E91-AE40-747A9131A731}" type="pres">
      <dgm:prSet presAssocID="{3E82D334-A551-4E05-B3D9-6484BBCF7C04}" presName="spacer" presStyleCnt="0"/>
      <dgm:spPr/>
      <dgm:t>
        <a:bodyPr/>
        <a:lstStyle/>
        <a:p>
          <a:endParaRPr lang="ru-RU"/>
        </a:p>
      </dgm:t>
    </dgm:pt>
    <dgm:pt modelId="{AC3B69BA-918F-4C80-AFBE-3FAB9FA5D8D7}" type="pres">
      <dgm:prSet presAssocID="{585B3CE5-287D-4127-9FCC-AB900922ADA8}" presName="parentText" presStyleLbl="node1" presStyleIdx="7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B4F2CF-71BD-415D-93EC-D5AE81F9D5DA}" type="pres">
      <dgm:prSet presAssocID="{571A3447-25C1-4AB7-AA47-CA7895117D0A}" presName="spacer" presStyleCnt="0"/>
      <dgm:spPr/>
      <dgm:t>
        <a:bodyPr/>
        <a:lstStyle/>
        <a:p>
          <a:endParaRPr lang="ru-RU"/>
        </a:p>
      </dgm:t>
    </dgm:pt>
    <dgm:pt modelId="{0A9F0906-A0C8-49DB-8A5A-6C8543AFBDA3}" type="pres">
      <dgm:prSet presAssocID="{7AAA5D5C-B412-4252-90EB-44618F900B79}" presName="parentText" presStyleLbl="node1" presStyleIdx="8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5A3094-7414-4F1D-805B-70D1B2BF0C97}" type="pres">
      <dgm:prSet presAssocID="{59DBD26A-F743-4629-93E5-A188C80F6040}" presName="spacer" presStyleCnt="0"/>
      <dgm:spPr/>
      <dgm:t>
        <a:bodyPr/>
        <a:lstStyle/>
        <a:p>
          <a:endParaRPr lang="ru-RU"/>
        </a:p>
      </dgm:t>
    </dgm:pt>
    <dgm:pt modelId="{98282DCC-EF33-4C67-844D-876308770D6A}" type="pres">
      <dgm:prSet presAssocID="{AA6B1343-8383-44A6-B664-9E1B42F05B5B}" presName="parentText" presStyleLbl="node1" presStyleIdx="9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B2F269-6481-4C66-9E13-8F8292BA9AC3}" type="pres">
      <dgm:prSet presAssocID="{D37FD873-E9E7-44B2-BB5E-E65BFBFF62B6}" presName="spacer" presStyleCnt="0"/>
      <dgm:spPr/>
      <dgm:t>
        <a:bodyPr/>
        <a:lstStyle/>
        <a:p>
          <a:endParaRPr lang="ru-RU"/>
        </a:p>
      </dgm:t>
    </dgm:pt>
    <dgm:pt modelId="{F848CC4B-AF41-448A-838D-5EF199B3787D}" type="pres">
      <dgm:prSet presAssocID="{11ED6C73-6433-461B-AE97-1CCF7DAA2C51}" presName="parentText" presStyleLbl="node1" presStyleIdx="1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2393B3-C58C-4369-B687-B9795992116F}" type="presOf" srcId="{AA6B1343-8383-44A6-B664-9E1B42F05B5B}" destId="{98282DCC-EF33-4C67-844D-876308770D6A}" srcOrd="0" destOrd="0" presId="urn:microsoft.com/office/officeart/2005/8/layout/vList2"/>
    <dgm:cxn modelId="{4FCA0405-D00A-4D68-909A-6ED27AC9ECB4}" srcId="{9C8827A8-716E-48F4-927B-F26DE7B7247C}" destId="{72A6A6C2-A3E3-4E45-BDF6-72C5A10D1971}" srcOrd="5" destOrd="0" parTransId="{0CF719EB-4F6C-4665-9BDC-2FF61C41604B}" sibTransId="{0B65A06F-D875-47E3-8B96-FF83AA104EDF}"/>
    <dgm:cxn modelId="{58CBD945-8A21-4D54-B1B9-C9E0D21F8298}" type="presOf" srcId="{B81E14A8-FD36-4526-A7BA-F9A591CB55BE}" destId="{9E75877A-91B6-4964-A3C0-4E0D5E88637E}" srcOrd="0" destOrd="0" presId="urn:microsoft.com/office/officeart/2005/8/layout/vList2"/>
    <dgm:cxn modelId="{DFD9FDFC-2ED4-4C3F-A472-090C6B6A777C}" srcId="{9C8827A8-716E-48F4-927B-F26DE7B7247C}" destId="{585B3CE5-287D-4127-9FCC-AB900922ADA8}" srcOrd="7" destOrd="0" parTransId="{72FA05C9-8898-477C-AAD2-5A5BAE66FB88}" sibTransId="{571A3447-25C1-4AB7-AA47-CA7895117D0A}"/>
    <dgm:cxn modelId="{35719EB5-D09A-4272-BAD4-8ADC678D5D04}" type="presOf" srcId="{7AAA5D5C-B412-4252-90EB-44618F900B79}" destId="{0A9F0906-A0C8-49DB-8A5A-6C8543AFBDA3}" srcOrd="0" destOrd="0" presId="urn:microsoft.com/office/officeart/2005/8/layout/vList2"/>
    <dgm:cxn modelId="{89AA0D7E-972E-4BE8-8E41-7B5558221675}" srcId="{9C8827A8-716E-48F4-927B-F26DE7B7247C}" destId="{DE3DFC12-D7B0-4E7C-9217-ED0B91445F62}" srcOrd="0" destOrd="0" parTransId="{9665B2A2-EED7-42B1-B6D0-1E3D74771C20}" sibTransId="{09B6C43B-1991-48DA-AF47-EEAED956109A}"/>
    <dgm:cxn modelId="{967FCA9B-0CD1-4C65-B704-701B446B17F7}" srcId="{9C8827A8-716E-48F4-927B-F26DE7B7247C}" destId="{66850268-8222-4F9B-A739-0E438B2AE70F}" srcOrd="1" destOrd="0" parTransId="{15C1C33C-844C-41FA-966A-EF5DC030B5EA}" sibTransId="{6B248058-4EFF-4B91-9D0D-0C7179BA2089}"/>
    <dgm:cxn modelId="{27EA1B75-CE98-4444-A99F-EB4741177A0E}" srcId="{9C8827A8-716E-48F4-927B-F26DE7B7247C}" destId="{3D747230-877F-482C-B828-4C2816F1DFE6}" srcOrd="6" destOrd="0" parTransId="{2886173B-BB90-475F-82FA-5901DAC9D374}" sibTransId="{3E82D334-A551-4E05-B3D9-6484BBCF7C04}"/>
    <dgm:cxn modelId="{7064CAD9-5EB2-452C-8B1C-87C94A1B112C}" type="presOf" srcId="{9C8827A8-716E-48F4-927B-F26DE7B7247C}" destId="{6A24442C-0225-40DE-AC16-E80DDF46893B}" srcOrd="0" destOrd="0" presId="urn:microsoft.com/office/officeart/2005/8/layout/vList2"/>
    <dgm:cxn modelId="{DD89D1B6-3032-44DC-A5BF-89B716825596}" srcId="{9C8827A8-716E-48F4-927B-F26DE7B7247C}" destId="{7694F6F2-4A9B-457F-A0C0-79E9F40FE7C5}" srcOrd="4" destOrd="0" parTransId="{D27AFCBC-32C0-48C9-BA39-1F7E86F4FC0A}" sibTransId="{818AA74F-9368-4742-AB81-BE53BA0754FE}"/>
    <dgm:cxn modelId="{70D448B1-9E0B-4E4E-B751-F63705243A9A}" type="presOf" srcId="{72A6A6C2-A3E3-4E45-BDF6-72C5A10D1971}" destId="{37E9E87A-DA1B-411F-8B57-6003D0DBE2BD}" srcOrd="0" destOrd="0" presId="urn:microsoft.com/office/officeart/2005/8/layout/vList2"/>
    <dgm:cxn modelId="{B0D5DCC6-996E-472A-B071-32976D3D012A}" type="presOf" srcId="{DE3DFC12-D7B0-4E7C-9217-ED0B91445F62}" destId="{93AED510-E62E-4D25-B024-9A8DE2A158E1}" srcOrd="0" destOrd="0" presId="urn:microsoft.com/office/officeart/2005/8/layout/vList2"/>
    <dgm:cxn modelId="{C2063A30-C1ED-497F-8D58-87CBAB08013A}" type="presOf" srcId="{C867E002-B165-4BB1-B0DA-90AFBDC9EA61}" destId="{9BA92B1E-0C7A-478C-BC85-EE31B63483EC}" srcOrd="0" destOrd="0" presId="urn:microsoft.com/office/officeart/2005/8/layout/vList2"/>
    <dgm:cxn modelId="{038AD202-A96F-44EE-B0BB-31AFE83B7CD6}" srcId="{9C8827A8-716E-48F4-927B-F26DE7B7247C}" destId="{11ED6C73-6433-461B-AE97-1CCF7DAA2C51}" srcOrd="10" destOrd="0" parTransId="{9AE44289-DCBC-4CEC-9761-33303A691D9E}" sibTransId="{03D60157-E4D8-4789-B68C-1AEF8D3A74FC}"/>
    <dgm:cxn modelId="{3F3B8BDD-617C-469C-809A-136A0CDD923F}" srcId="{9C8827A8-716E-48F4-927B-F26DE7B7247C}" destId="{AA6B1343-8383-44A6-B664-9E1B42F05B5B}" srcOrd="9" destOrd="0" parTransId="{F0D9EBC6-7AD6-477A-B453-D22D032DF2EB}" sibTransId="{D37FD873-E9E7-44B2-BB5E-E65BFBFF62B6}"/>
    <dgm:cxn modelId="{BB94047B-5A38-4347-AA29-15DD667936D5}" srcId="{9C8827A8-716E-48F4-927B-F26DE7B7247C}" destId="{7AAA5D5C-B412-4252-90EB-44618F900B79}" srcOrd="8" destOrd="0" parTransId="{9AD61163-15AD-484B-9A26-F3D73E9E447C}" sibTransId="{59DBD26A-F743-4629-93E5-A188C80F6040}"/>
    <dgm:cxn modelId="{B1D79139-AB46-4D9F-9959-5C556BF5196B}" type="presOf" srcId="{3D747230-877F-482C-B828-4C2816F1DFE6}" destId="{97E63AFB-F39A-4EB5-BDE5-62DE5CEE9A85}" srcOrd="0" destOrd="0" presId="urn:microsoft.com/office/officeart/2005/8/layout/vList2"/>
    <dgm:cxn modelId="{10DB9460-17F3-42DA-BDB3-70A3549A5389}" type="presOf" srcId="{7694F6F2-4A9B-457F-A0C0-79E9F40FE7C5}" destId="{21DA745D-6C13-43FC-BC3D-2BDCEEF1DC66}" srcOrd="0" destOrd="0" presId="urn:microsoft.com/office/officeart/2005/8/layout/vList2"/>
    <dgm:cxn modelId="{1C3F4A57-46AC-48F1-8BE2-5023520AE7CF}" type="presOf" srcId="{11ED6C73-6433-461B-AE97-1CCF7DAA2C51}" destId="{F848CC4B-AF41-448A-838D-5EF199B3787D}" srcOrd="0" destOrd="0" presId="urn:microsoft.com/office/officeart/2005/8/layout/vList2"/>
    <dgm:cxn modelId="{4EC02CD6-6680-423B-8528-36E3B17ED0AA}" type="presOf" srcId="{585B3CE5-287D-4127-9FCC-AB900922ADA8}" destId="{AC3B69BA-918F-4C80-AFBE-3FAB9FA5D8D7}" srcOrd="0" destOrd="0" presId="urn:microsoft.com/office/officeart/2005/8/layout/vList2"/>
    <dgm:cxn modelId="{29AD5D11-C440-4F42-AEA3-720B2C8126C6}" srcId="{9C8827A8-716E-48F4-927B-F26DE7B7247C}" destId="{C867E002-B165-4BB1-B0DA-90AFBDC9EA61}" srcOrd="2" destOrd="0" parTransId="{E942654B-90BE-4906-980F-D283A9C6B344}" sibTransId="{A533820C-2CDA-41CA-BC27-43BA73FA4CAE}"/>
    <dgm:cxn modelId="{C9BEC0F9-4645-432E-96D3-16964D913C64}" type="presOf" srcId="{66850268-8222-4F9B-A739-0E438B2AE70F}" destId="{09BB3F42-D646-4668-B9D4-7278A9902676}" srcOrd="0" destOrd="0" presId="urn:microsoft.com/office/officeart/2005/8/layout/vList2"/>
    <dgm:cxn modelId="{FFF4EDAA-38AC-4FFE-8D26-69FEEAC99A80}" srcId="{9C8827A8-716E-48F4-927B-F26DE7B7247C}" destId="{B81E14A8-FD36-4526-A7BA-F9A591CB55BE}" srcOrd="3" destOrd="0" parTransId="{AE62C55F-7A7F-4055-861A-0C7BE5015573}" sibTransId="{873836A2-96D1-40F8-8B96-81E96E597D43}"/>
    <dgm:cxn modelId="{72D6787D-CB87-4386-AE60-4F2B50848A8B}" type="presParOf" srcId="{6A24442C-0225-40DE-AC16-E80DDF46893B}" destId="{93AED510-E62E-4D25-B024-9A8DE2A158E1}" srcOrd="0" destOrd="0" presId="urn:microsoft.com/office/officeart/2005/8/layout/vList2"/>
    <dgm:cxn modelId="{F5240770-037D-4FEB-8D14-B73E41F0A6B3}" type="presParOf" srcId="{6A24442C-0225-40DE-AC16-E80DDF46893B}" destId="{CE037273-EA73-4981-BEBF-8DF70A2698E4}" srcOrd="1" destOrd="0" presId="urn:microsoft.com/office/officeart/2005/8/layout/vList2"/>
    <dgm:cxn modelId="{E5175F7D-96B9-422A-B653-F77CAA4B1CBE}" type="presParOf" srcId="{6A24442C-0225-40DE-AC16-E80DDF46893B}" destId="{09BB3F42-D646-4668-B9D4-7278A9902676}" srcOrd="2" destOrd="0" presId="urn:microsoft.com/office/officeart/2005/8/layout/vList2"/>
    <dgm:cxn modelId="{3562E787-432E-4FC6-87FA-1B9C57F7AE2A}" type="presParOf" srcId="{6A24442C-0225-40DE-AC16-E80DDF46893B}" destId="{B3210274-F4DD-4FD0-BB43-8BE110C47951}" srcOrd="3" destOrd="0" presId="urn:microsoft.com/office/officeart/2005/8/layout/vList2"/>
    <dgm:cxn modelId="{9F1CC0BF-02B8-421C-9128-1E550F5260C8}" type="presParOf" srcId="{6A24442C-0225-40DE-AC16-E80DDF46893B}" destId="{9BA92B1E-0C7A-478C-BC85-EE31B63483EC}" srcOrd="4" destOrd="0" presId="urn:microsoft.com/office/officeart/2005/8/layout/vList2"/>
    <dgm:cxn modelId="{74D64FB5-AC74-4510-AF8F-0A1C98222A13}" type="presParOf" srcId="{6A24442C-0225-40DE-AC16-E80DDF46893B}" destId="{A19B4B6C-DE8F-471D-8469-9FA7F38BB92E}" srcOrd="5" destOrd="0" presId="urn:microsoft.com/office/officeart/2005/8/layout/vList2"/>
    <dgm:cxn modelId="{153A2614-FB7C-4FEB-970E-57D90AF78E79}" type="presParOf" srcId="{6A24442C-0225-40DE-AC16-E80DDF46893B}" destId="{9E75877A-91B6-4964-A3C0-4E0D5E88637E}" srcOrd="6" destOrd="0" presId="urn:microsoft.com/office/officeart/2005/8/layout/vList2"/>
    <dgm:cxn modelId="{04AAED4F-ED2A-412B-BDDA-443DC35D7DF7}" type="presParOf" srcId="{6A24442C-0225-40DE-AC16-E80DDF46893B}" destId="{F992C99F-47F4-474C-90AB-C81984F62388}" srcOrd="7" destOrd="0" presId="urn:microsoft.com/office/officeart/2005/8/layout/vList2"/>
    <dgm:cxn modelId="{A4B96504-F74D-4642-A593-6753219AEFFC}" type="presParOf" srcId="{6A24442C-0225-40DE-AC16-E80DDF46893B}" destId="{21DA745D-6C13-43FC-BC3D-2BDCEEF1DC66}" srcOrd="8" destOrd="0" presId="urn:microsoft.com/office/officeart/2005/8/layout/vList2"/>
    <dgm:cxn modelId="{317D14B9-32EF-4085-9771-6063042029D7}" type="presParOf" srcId="{6A24442C-0225-40DE-AC16-E80DDF46893B}" destId="{ACD4FDCB-2C95-4F43-8F43-4231D2060A8D}" srcOrd="9" destOrd="0" presId="urn:microsoft.com/office/officeart/2005/8/layout/vList2"/>
    <dgm:cxn modelId="{C30AEA29-50DE-418C-9C7F-E9568C6AF6A5}" type="presParOf" srcId="{6A24442C-0225-40DE-AC16-E80DDF46893B}" destId="{37E9E87A-DA1B-411F-8B57-6003D0DBE2BD}" srcOrd="10" destOrd="0" presId="urn:microsoft.com/office/officeart/2005/8/layout/vList2"/>
    <dgm:cxn modelId="{5CEFCBDD-0E4F-4E65-B991-3AACF8B78B08}" type="presParOf" srcId="{6A24442C-0225-40DE-AC16-E80DDF46893B}" destId="{DB4D39C5-007B-4C07-8F41-F3D91223856C}" srcOrd="11" destOrd="0" presId="urn:microsoft.com/office/officeart/2005/8/layout/vList2"/>
    <dgm:cxn modelId="{851A28DB-2B03-41A3-B14F-3AD950A44AB4}" type="presParOf" srcId="{6A24442C-0225-40DE-AC16-E80DDF46893B}" destId="{97E63AFB-F39A-4EB5-BDE5-62DE5CEE9A85}" srcOrd="12" destOrd="0" presId="urn:microsoft.com/office/officeart/2005/8/layout/vList2"/>
    <dgm:cxn modelId="{207F7DDC-671D-4A84-BC9B-CD88B8E06F2F}" type="presParOf" srcId="{6A24442C-0225-40DE-AC16-E80DDF46893B}" destId="{14FAFBDE-ABA6-4E91-AE40-747A9131A731}" srcOrd="13" destOrd="0" presId="urn:microsoft.com/office/officeart/2005/8/layout/vList2"/>
    <dgm:cxn modelId="{C7C61D3F-5063-4EBD-A4D0-7CFBD62D9491}" type="presParOf" srcId="{6A24442C-0225-40DE-AC16-E80DDF46893B}" destId="{AC3B69BA-918F-4C80-AFBE-3FAB9FA5D8D7}" srcOrd="14" destOrd="0" presId="urn:microsoft.com/office/officeart/2005/8/layout/vList2"/>
    <dgm:cxn modelId="{4C55771C-D6F9-4822-A352-69D2A704FBA8}" type="presParOf" srcId="{6A24442C-0225-40DE-AC16-E80DDF46893B}" destId="{CEB4F2CF-71BD-415D-93EC-D5AE81F9D5DA}" srcOrd="15" destOrd="0" presId="urn:microsoft.com/office/officeart/2005/8/layout/vList2"/>
    <dgm:cxn modelId="{004E45D3-6AD2-4428-9847-B7CB98601AC0}" type="presParOf" srcId="{6A24442C-0225-40DE-AC16-E80DDF46893B}" destId="{0A9F0906-A0C8-49DB-8A5A-6C8543AFBDA3}" srcOrd="16" destOrd="0" presId="urn:microsoft.com/office/officeart/2005/8/layout/vList2"/>
    <dgm:cxn modelId="{9DDE5B88-D795-4044-80CF-80E0E79678D0}" type="presParOf" srcId="{6A24442C-0225-40DE-AC16-E80DDF46893B}" destId="{7E5A3094-7414-4F1D-805B-70D1B2BF0C97}" srcOrd="17" destOrd="0" presId="urn:microsoft.com/office/officeart/2005/8/layout/vList2"/>
    <dgm:cxn modelId="{1A53A074-8495-4B88-9066-3026C23D26EF}" type="presParOf" srcId="{6A24442C-0225-40DE-AC16-E80DDF46893B}" destId="{98282DCC-EF33-4C67-844D-876308770D6A}" srcOrd="18" destOrd="0" presId="urn:microsoft.com/office/officeart/2005/8/layout/vList2"/>
    <dgm:cxn modelId="{0C61F8C9-FE0C-428F-B676-AEE0EBA16830}" type="presParOf" srcId="{6A24442C-0225-40DE-AC16-E80DDF46893B}" destId="{8BB2F269-6481-4C66-9E13-8F8292BA9AC3}" srcOrd="19" destOrd="0" presId="urn:microsoft.com/office/officeart/2005/8/layout/vList2"/>
    <dgm:cxn modelId="{E90F916F-1EAF-4957-B461-C789E702C465}" type="presParOf" srcId="{6A24442C-0225-40DE-AC16-E80DDF46893B}" destId="{F848CC4B-AF41-448A-838D-5EF199B3787D}" srcOrd="20" destOrd="0" presId="urn:microsoft.com/office/officeart/2005/8/layout/vList2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E790783-EEFD-4111-BD05-EFFC03D2BAD9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5527B7-CB92-4942-8626-454BA6F01A33}">
      <dgm:prSet phldrT="[Текст]" custT="1"/>
      <dgm:spPr>
        <a:solidFill>
          <a:srgbClr val="E30613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Круглые столы</a:t>
          </a:r>
          <a:endParaRPr lang="ru-RU" sz="1600" b="1" dirty="0">
            <a:solidFill>
              <a:schemeClr val="bg1"/>
            </a:solidFill>
          </a:endParaRPr>
        </a:p>
      </dgm:t>
    </dgm:pt>
    <dgm:pt modelId="{2D3DD680-DFF8-46D4-A650-55AC8559C7F4}" type="parTrans" cxnId="{0741CED2-3163-459D-A947-5ADBAEFBD100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5A52FC83-FAAA-457C-BF63-DA1536BD7D48}" type="sibTrans" cxnId="{0741CED2-3163-459D-A947-5ADBAEFBD100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B1D70AFA-1519-41DB-959D-2CEF38E4731C}">
      <dgm:prSet phldrT="[Текст]" custT="1"/>
      <dgm:spPr>
        <a:solidFill>
          <a:srgbClr val="E30613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«Практические вопросы для экспортеров (маркетинг, выставки, логистика, налоги, банк, таможня) »</a:t>
          </a:r>
          <a:endParaRPr lang="ru-RU" sz="1600" b="1" dirty="0">
            <a:solidFill>
              <a:schemeClr val="bg1"/>
            </a:solidFill>
          </a:endParaRPr>
        </a:p>
      </dgm:t>
    </dgm:pt>
    <dgm:pt modelId="{DCD6D723-E0D9-4922-BE0C-7E47A6AF971D}" type="parTrans" cxnId="{7899EC19-90AC-452A-8288-459B1A8BAF39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538260EE-1B87-4096-83B2-A4F63427A735}" type="sibTrans" cxnId="{7899EC19-90AC-452A-8288-459B1A8BAF39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031A2987-D732-405B-A922-BD29AACBE5EA}">
      <dgm:prSet phldrT="[Текст]" custT="1"/>
      <dgm:spPr>
        <a:solidFill>
          <a:srgbClr val="FEAF00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Конференция</a:t>
          </a:r>
          <a:endParaRPr lang="ru-RU" sz="1600" b="1" dirty="0">
            <a:solidFill>
              <a:schemeClr val="bg1"/>
            </a:solidFill>
          </a:endParaRPr>
        </a:p>
      </dgm:t>
    </dgm:pt>
    <dgm:pt modelId="{E01392D6-BDA0-40F3-A47C-3D2022C0E6B1}" type="parTrans" cxnId="{52C3E908-CA84-4722-AECC-B9D302721395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F2F6BF0C-5835-4063-856F-205E964E581D}" type="sibTrans" cxnId="{52C3E908-CA84-4722-AECC-B9D302721395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2E2E770E-89A4-47EB-86DB-4182CEEE6FEA}">
      <dgm:prSet phldrT="[Текст]" custT="1"/>
      <dgm:spPr>
        <a:solidFill>
          <a:srgbClr val="FEAF00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Конференция «Компетентный руководитель в области бизнеса» </a:t>
          </a:r>
          <a:endParaRPr lang="ru-RU" sz="1600" b="1" dirty="0">
            <a:solidFill>
              <a:schemeClr val="bg1"/>
            </a:solidFill>
          </a:endParaRPr>
        </a:p>
      </dgm:t>
    </dgm:pt>
    <dgm:pt modelId="{08A60F6F-4F32-444B-86D6-5C8F82C7CAE8}" type="parTrans" cxnId="{01068672-D106-4E3A-83A6-01B956E5C7EF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657FE8A1-0B4A-40D6-8EBB-89CA2B625C66}" type="sibTrans" cxnId="{01068672-D106-4E3A-83A6-01B956E5C7EF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DF100FBB-AAD3-4DFF-B1F9-8256463571C8}">
      <dgm:prSet phldrT="[Текст]" custT="1"/>
      <dgm:spPr>
        <a:solidFill>
          <a:srgbClr val="E30613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Эффективные стратегии выхода на рынки стран Ближнего Востока</a:t>
          </a:r>
          <a:endParaRPr lang="ru-RU" sz="1600" b="1" dirty="0">
            <a:solidFill>
              <a:schemeClr val="bg1"/>
            </a:solidFill>
          </a:endParaRPr>
        </a:p>
      </dgm:t>
    </dgm:pt>
    <dgm:pt modelId="{9C1BDD0E-1CED-407C-BE4F-FE56FF060120}" type="parTrans" cxnId="{64224A66-5668-41FC-90D0-CD3A923E2C2F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37594F78-9936-4553-8A53-A50E49B04B03}" type="sibTrans" cxnId="{64224A66-5668-41FC-90D0-CD3A923E2C2F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408D345A-2E39-419E-B13D-C0AFB4029D56}">
      <dgm:prSet phldrT="[Текст]" custT="1"/>
      <dgm:spPr>
        <a:solidFill>
          <a:srgbClr val="E30613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Электронные каналы экспортных продаж </a:t>
          </a:r>
          <a:endParaRPr lang="ru-RU" sz="1600" b="1" dirty="0">
            <a:solidFill>
              <a:schemeClr val="bg1"/>
            </a:solidFill>
          </a:endParaRPr>
        </a:p>
      </dgm:t>
    </dgm:pt>
    <dgm:pt modelId="{9A06CC9D-F3CD-411A-B952-0A653211A89B}" type="parTrans" cxnId="{820E7436-4DB6-49D9-8193-91F5AEF44188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72E3A69F-4594-4015-BADC-C9441E6114CE}" type="sibTrans" cxnId="{820E7436-4DB6-49D9-8193-91F5AEF44188}">
      <dgm:prSet/>
      <dgm:spPr/>
      <dgm:t>
        <a:bodyPr/>
        <a:lstStyle/>
        <a:p>
          <a:pPr>
            <a:lnSpc>
              <a:spcPct val="114000"/>
            </a:lnSpc>
          </a:pPr>
          <a:endParaRPr lang="ru-RU" sz="1600" b="1">
            <a:solidFill>
              <a:schemeClr val="bg1"/>
            </a:solidFill>
          </a:endParaRPr>
        </a:p>
      </dgm:t>
    </dgm:pt>
    <dgm:pt modelId="{DEFF74F9-A20E-4E8D-9BCB-F65A62940846}">
      <dgm:prSet phldrT="[Текст]" custT="1"/>
      <dgm:spPr>
        <a:solidFill>
          <a:srgbClr val="ED7004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Семинары</a:t>
          </a:r>
          <a:endParaRPr lang="ru-RU" sz="1600" b="1" dirty="0">
            <a:solidFill>
              <a:schemeClr val="bg1"/>
            </a:solidFill>
          </a:endParaRPr>
        </a:p>
      </dgm:t>
    </dgm:pt>
    <dgm:pt modelId="{95A628D2-8EF8-43A6-8B2D-7C570FB2304B}" type="parTrans" cxnId="{7F7B4488-211C-4BC5-A628-D69AEFBD8547}">
      <dgm:prSet/>
      <dgm:spPr/>
      <dgm:t>
        <a:bodyPr/>
        <a:lstStyle/>
        <a:p>
          <a:pPr>
            <a:lnSpc>
              <a:spcPct val="114000"/>
            </a:lnSpc>
          </a:pPr>
          <a:endParaRPr lang="ru-RU" sz="1600"/>
        </a:p>
      </dgm:t>
    </dgm:pt>
    <dgm:pt modelId="{ECC5105D-EBB1-4209-90FD-6DB38D14FE65}" type="sibTrans" cxnId="{7F7B4488-211C-4BC5-A628-D69AEFBD8547}">
      <dgm:prSet/>
      <dgm:spPr/>
      <dgm:t>
        <a:bodyPr/>
        <a:lstStyle/>
        <a:p>
          <a:pPr>
            <a:lnSpc>
              <a:spcPct val="114000"/>
            </a:lnSpc>
          </a:pPr>
          <a:endParaRPr lang="ru-RU" sz="1600"/>
        </a:p>
      </dgm:t>
    </dgm:pt>
    <dgm:pt modelId="{35A2D9C8-B08F-4FBC-9E92-8432D55A7B91}">
      <dgm:prSet phldrT="[Текст]" custT="1"/>
      <dgm:spPr>
        <a:solidFill>
          <a:srgbClr val="ED7004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«Поиск</a:t>
          </a:r>
          <a:r>
            <a:rPr lang="ru-RU" sz="1600" b="1" baseline="0" dirty="0" smtClean="0">
              <a:solidFill>
                <a:schemeClr val="bg1"/>
              </a:solidFill>
            </a:rPr>
            <a:t> зарубежных заказчиков. Построение системы продаж на международных рынках»</a:t>
          </a:r>
          <a:endParaRPr lang="ru-RU" sz="1600" b="1" dirty="0">
            <a:solidFill>
              <a:schemeClr val="bg1"/>
            </a:solidFill>
          </a:endParaRPr>
        </a:p>
      </dgm:t>
    </dgm:pt>
    <dgm:pt modelId="{A7C9E67B-5437-4B93-92B8-57ACAC856577}" type="parTrans" cxnId="{3504FDF6-D21D-4360-8856-B7F71706D203}">
      <dgm:prSet/>
      <dgm:spPr/>
      <dgm:t>
        <a:bodyPr/>
        <a:lstStyle/>
        <a:p>
          <a:pPr>
            <a:lnSpc>
              <a:spcPct val="114000"/>
            </a:lnSpc>
          </a:pPr>
          <a:endParaRPr lang="ru-RU" sz="1600"/>
        </a:p>
      </dgm:t>
    </dgm:pt>
    <dgm:pt modelId="{926035CD-D150-4ED7-A6CA-40945B2BEFE2}" type="sibTrans" cxnId="{3504FDF6-D21D-4360-8856-B7F71706D203}">
      <dgm:prSet/>
      <dgm:spPr/>
      <dgm:t>
        <a:bodyPr/>
        <a:lstStyle/>
        <a:p>
          <a:pPr>
            <a:lnSpc>
              <a:spcPct val="114000"/>
            </a:lnSpc>
          </a:pPr>
          <a:endParaRPr lang="ru-RU" sz="1600"/>
        </a:p>
      </dgm:t>
    </dgm:pt>
    <dgm:pt modelId="{F5A3CDE6-63D0-40EE-A7F6-7B602343FFFB}">
      <dgm:prSet phldrT="[Текст]" custT="1"/>
      <dgm:spPr>
        <a:solidFill>
          <a:srgbClr val="ED7004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baseline="0" dirty="0" smtClean="0">
              <a:solidFill>
                <a:schemeClr val="bg1"/>
              </a:solidFill>
            </a:rPr>
            <a:t>Особенности торговли с Китаем и странами Юго-Восточной Азии. Изменения законодательства в сфере внешнеэкономической деятельности</a:t>
          </a:r>
          <a:endParaRPr lang="ru-RU" sz="1600" b="1" dirty="0">
            <a:solidFill>
              <a:schemeClr val="bg1"/>
            </a:solidFill>
          </a:endParaRPr>
        </a:p>
      </dgm:t>
    </dgm:pt>
    <dgm:pt modelId="{21417CAC-922C-4A3C-B9AE-1CA195B89E80}" type="parTrans" cxnId="{C7BD6B1E-5A1C-4A30-A88C-93E2CC2517AD}">
      <dgm:prSet/>
      <dgm:spPr/>
      <dgm:t>
        <a:bodyPr/>
        <a:lstStyle/>
        <a:p>
          <a:pPr>
            <a:lnSpc>
              <a:spcPct val="114000"/>
            </a:lnSpc>
          </a:pPr>
          <a:endParaRPr lang="ru-RU" sz="1600"/>
        </a:p>
      </dgm:t>
    </dgm:pt>
    <dgm:pt modelId="{8AC092C4-FC03-4C90-A44A-7DF81453921F}" type="sibTrans" cxnId="{C7BD6B1E-5A1C-4A30-A88C-93E2CC2517AD}">
      <dgm:prSet/>
      <dgm:spPr/>
      <dgm:t>
        <a:bodyPr/>
        <a:lstStyle/>
        <a:p>
          <a:pPr>
            <a:lnSpc>
              <a:spcPct val="114000"/>
            </a:lnSpc>
          </a:pPr>
          <a:endParaRPr lang="ru-RU" sz="1600"/>
        </a:p>
      </dgm:t>
    </dgm:pt>
    <dgm:pt modelId="{0861F13F-05FE-4B39-9A3B-664BC621E47E}">
      <dgm:prSet phldrT="[Текст]" custT="1"/>
      <dgm:spPr>
        <a:solidFill>
          <a:srgbClr val="ED7004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baseline="0" dirty="0" smtClean="0">
              <a:solidFill>
                <a:schemeClr val="bg1"/>
              </a:solidFill>
            </a:rPr>
            <a:t>Организация экспорта высокотехнологичной продукции</a:t>
          </a:r>
          <a:endParaRPr lang="ru-RU" sz="1600" b="1" dirty="0">
            <a:solidFill>
              <a:schemeClr val="bg1"/>
            </a:solidFill>
          </a:endParaRPr>
        </a:p>
      </dgm:t>
    </dgm:pt>
    <dgm:pt modelId="{B5AEFED4-42E9-4F9D-8660-0555EC14CF3D}" type="parTrans" cxnId="{091D9A31-B8BD-4A61-A621-7F333EF36EF2}">
      <dgm:prSet/>
      <dgm:spPr/>
      <dgm:t>
        <a:bodyPr/>
        <a:lstStyle/>
        <a:p>
          <a:pPr>
            <a:lnSpc>
              <a:spcPct val="114000"/>
            </a:lnSpc>
          </a:pPr>
          <a:endParaRPr lang="ru-RU" sz="1600"/>
        </a:p>
      </dgm:t>
    </dgm:pt>
    <dgm:pt modelId="{9A235E6F-A5D2-42A0-B8BD-89AE4F4B8CE8}" type="sibTrans" cxnId="{091D9A31-B8BD-4A61-A621-7F333EF36EF2}">
      <dgm:prSet/>
      <dgm:spPr/>
      <dgm:t>
        <a:bodyPr/>
        <a:lstStyle/>
        <a:p>
          <a:pPr>
            <a:lnSpc>
              <a:spcPct val="114000"/>
            </a:lnSpc>
          </a:pPr>
          <a:endParaRPr lang="ru-RU" sz="1600"/>
        </a:p>
      </dgm:t>
    </dgm:pt>
    <dgm:pt modelId="{7E148CF1-AD1D-45B7-8625-5104E9D243BA}">
      <dgm:prSet phldrT="[Текст]" custT="1"/>
      <dgm:spPr>
        <a:solidFill>
          <a:srgbClr val="E30613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«Повышение эффективности участия предприятий Самарской области в международных </a:t>
          </a:r>
          <a:r>
            <a:rPr lang="ru-RU" sz="1600" b="1" dirty="0" err="1" smtClean="0">
              <a:solidFill>
                <a:schemeClr val="bg1"/>
              </a:solidFill>
            </a:rPr>
            <a:t>выставочно</a:t>
          </a:r>
          <a:r>
            <a:rPr lang="ru-RU" sz="1600" b="1" dirty="0" smtClean="0">
              <a:solidFill>
                <a:schemeClr val="bg1"/>
              </a:solidFill>
            </a:rPr>
            <a:t>-презентационных мероприятиях»</a:t>
          </a:r>
          <a:endParaRPr lang="ru-RU" sz="1600" b="1" dirty="0">
            <a:solidFill>
              <a:schemeClr val="bg1"/>
            </a:solidFill>
          </a:endParaRPr>
        </a:p>
      </dgm:t>
    </dgm:pt>
    <dgm:pt modelId="{9263AF65-5088-46FE-A498-BB2EB5B5B1E2}" type="parTrans" cxnId="{83FED9E9-7C7A-46D0-B657-49CFF8F12DB3}">
      <dgm:prSet/>
      <dgm:spPr/>
      <dgm:t>
        <a:bodyPr/>
        <a:lstStyle/>
        <a:p>
          <a:endParaRPr lang="ru-RU"/>
        </a:p>
      </dgm:t>
    </dgm:pt>
    <dgm:pt modelId="{626DBB0C-4770-4FED-807D-F83EEECB2134}" type="sibTrans" cxnId="{83FED9E9-7C7A-46D0-B657-49CFF8F12DB3}">
      <dgm:prSet/>
      <dgm:spPr/>
      <dgm:t>
        <a:bodyPr/>
        <a:lstStyle/>
        <a:p>
          <a:endParaRPr lang="ru-RU"/>
        </a:p>
      </dgm:t>
    </dgm:pt>
    <dgm:pt modelId="{CD50C33A-C54C-4AAE-B796-F91E2B6C599A}">
      <dgm:prSet phldrT="[Текст]" custT="1"/>
      <dgm:spPr>
        <a:solidFill>
          <a:srgbClr val="E30613"/>
        </a:solidFill>
      </dgm:spPr>
      <dgm:t>
        <a:bodyPr/>
        <a:lstStyle/>
        <a:p>
          <a:pPr>
            <a:lnSpc>
              <a:spcPct val="114000"/>
            </a:lnSpc>
          </a:pPr>
          <a:r>
            <a:rPr lang="ru-RU" sz="1600" b="1" dirty="0" smtClean="0">
              <a:solidFill>
                <a:schemeClr val="bg1"/>
              </a:solidFill>
            </a:rPr>
            <a:t>Эффективные стратегии выхода на рынки стран СНГ»</a:t>
          </a:r>
          <a:endParaRPr lang="ru-RU" sz="1600" b="1" dirty="0">
            <a:solidFill>
              <a:schemeClr val="bg1"/>
            </a:solidFill>
          </a:endParaRPr>
        </a:p>
      </dgm:t>
    </dgm:pt>
    <dgm:pt modelId="{2F24FBA1-7AA8-481F-9D23-B6BF09FF0BAA}" type="parTrans" cxnId="{F2472036-E269-449C-9507-C28537D8ADEC}">
      <dgm:prSet/>
      <dgm:spPr/>
      <dgm:t>
        <a:bodyPr/>
        <a:lstStyle/>
        <a:p>
          <a:endParaRPr lang="ru-RU"/>
        </a:p>
      </dgm:t>
    </dgm:pt>
    <dgm:pt modelId="{BA87F3F6-568B-4044-8709-DBAA81618306}" type="sibTrans" cxnId="{F2472036-E269-449C-9507-C28537D8ADEC}">
      <dgm:prSet/>
      <dgm:spPr/>
      <dgm:t>
        <a:bodyPr/>
        <a:lstStyle/>
        <a:p>
          <a:endParaRPr lang="ru-RU"/>
        </a:p>
      </dgm:t>
    </dgm:pt>
    <dgm:pt modelId="{92859142-05C3-4E75-B8C2-C086C58EC8BA}" type="pres">
      <dgm:prSet presAssocID="{BE790783-EEFD-4111-BD05-EFFC03D2BAD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BA89399-BD62-4062-BD4D-5B2ED4A229EB}" type="pres">
      <dgm:prSet presAssocID="{BB5527B7-CB92-4942-8626-454BA6F01A33}" presName="linNode" presStyleCnt="0"/>
      <dgm:spPr/>
    </dgm:pt>
    <dgm:pt modelId="{EB675A8E-1FA9-4368-999B-42BC582F22F7}" type="pres">
      <dgm:prSet presAssocID="{BB5527B7-CB92-4942-8626-454BA6F01A33}" presName="parentText" presStyleLbl="node1" presStyleIdx="0" presStyleCnt="3" custScaleX="64754" custScaleY="61246" custLinFactNeighborY="492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454C90-6C65-4197-BF0C-B7B9CB6CC6F5}" type="pres">
      <dgm:prSet presAssocID="{BB5527B7-CB92-4942-8626-454BA6F01A33}" presName="descendantText" presStyleLbl="alignAccFollowNode1" presStyleIdx="0" presStyleCnt="3" custScaleX="194880" custScaleY="79175" custLinFactNeighborY="6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4E8816-D275-4794-B7E2-8C3B92E749A8}" type="pres">
      <dgm:prSet presAssocID="{5A52FC83-FAAA-457C-BF63-DA1536BD7D48}" presName="sp" presStyleCnt="0"/>
      <dgm:spPr/>
    </dgm:pt>
    <dgm:pt modelId="{839FFFBB-24D9-40A6-91DE-28FC65653101}" type="pres">
      <dgm:prSet presAssocID="{031A2987-D732-405B-A922-BD29AACBE5EA}" presName="linNode" presStyleCnt="0"/>
      <dgm:spPr/>
    </dgm:pt>
    <dgm:pt modelId="{BE583E22-9A7F-4911-A803-12835603D765}" type="pres">
      <dgm:prSet presAssocID="{031A2987-D732-405B-A922-BD29AACBE5EA}" presName="parentText" presStyleLbl="node1" presStyleIdx="1" presStyleCnt="3" custScaleX="41476" custScaleY="11814" custLinFactNeighborX="-82" custLinFactNeighborY="4536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AC2701-FD65-42CA-880D-8BD122A2D764}" type="pres">
      <dgm:prSet presAssocID="{031A2987-D732-405B-A922-BD29AACBE5EA}" presName="descendantText" presStyleLbl="alignAccFollowNode1" presStyleIdx="1" presStyleCnt="3" custScaleX="111568" custScaleY="16433" custLinFactNeighborX="1048" custLinFactNeighborY="583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7FF659-054A-4D0F-975B-20057A3B9CFD}" type="pres">
      <dgm:prSet presAssocID="{F2F6BF0C-5835-4063-856F-205E964E581D}" presName="sp" presStyleCnt="0"/>
      <dgm:spPr/>
    </dgm:pt>
    <dgm:pt modelId="{BA703BFD-0618-4259-B21A-8614EA765EC7}" type="pres">
      <dgm:prSet presAssocID="{DEFF74F9-A20E-4E8D-9BCB-F65A62940846}" presName="linNode" presStyleCnt="0"/>
      <dgm:spPr/>
    </dgm:pt>
    <dgm:pt modelId="{896623A1-FA4A-4D19-A7FA-C49954AECAA2}" type="pres">
      <dgm:prSet presAssocID="{DEFF74F9-A20E-4E8D-9BCB-F65A62940846}" presName="parentText" presStyleLbl="node1" presStyleIdx="2" presStyleCnt="3" custScaleX="42407" custScaleY="44789" custLinFactNeighborX="178" custLinFactNeighborY="-1830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C08F72-CA70-47A5-BB36-839941AEB646}" type="pres">
      <dgm:prSet presAssocID="{DEFF74F9-A20E-4E8D-9BCB-F65A62940846}" presName="descendantText" presStyleLbl="alignAccFollowNode1" presStyleIdx="2" presStyleCnt="3" custScaleX="124176" custScaleY="56544" custLinFactNeighborX="1032" custLinFactNeighborY="-231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1D9A31-B8BD-4A61-A621-7F333EF36EF2}" srcId="{DEFF74F9-A20E-4E8D-9BCB-F65A62940846}" destId="{0861F13F-05FE-4B39-9A3B-664BC621E47E}" srcOrd="2" destOrd="0" parTransId="{B5AEFED4-42E9-4F9D-8660-0555EC14CF3D}" sibTransId="{9A235E6F-A5D2-42A0-B8BD-89AE4F4B8CE8}"/>
    <dgm:cxn modelId="{0741CED2-3163-459D-A947-5ADBAEFBD100}" srcId="{BE790783-EEFD-4111-BD05-EFFC03D2BAD9}" destId="{BB5527B7-CB92-4942-8626-454BA6F01A33}" srcOrd="0" destOrd="0" parTransId="{2D3DD680-DFF8-46D4-A650-55AC8559C7F4}" sibTransId="{5A52FC83-FAAA-457C-BF63-DA1536BD7D48}"/>
    <dgm:cxn modelId="{8C879F54-7A7D-44EA-890F-8B29FD86BB7F}" type="presOf" srcId="{BE790783-EEFD-4111-BD05-EFFC03D2BAD9}" destId="{92859142-05C3-4E75-B8C2-C086C58EC8BA}" srcOrd="0" destOrd="0" presId="urn:microsoft.com/office/officeart/2005/8/layout/vList5"/>
    <dgm:cxn modelId="{E1FE9CCA-D04B-43F4-BB29-3A73A9FF595A}" type="presOf" srcId="{031A2987-D732-405B-A922-BD29AACBE5EA}" destId="{BE583E22-9A7F-4911-A803-12835603D765}" srcOrd="0" destOrd="0" presId="urn:microsoft.com/office/officeart/2005/8/layout/vList5"/>
    <dgm:cxn modelId="{D009799F-70CA-4DC1-910E-96E98D1A34F9}" type="presOf" srcId="{2E2E770E-89A4-47EB-86DB-4182CEEE6FEA}" destId="{10AC2701-FD65-42CA-880D-8BD122A2D764}" srcOrd="0" destOrd="0" presId="urn:microsoft.com/office/officeart/2005/8/layout/vList5"/>
    <dgm:cxn modelId="{52C3E908-CA84-4722-AECC-B9D302721395}" srcId="{BE790783-EEFD-4111-BD05-EFFC03D2BAD9}" destId="{031A2987-D732-405B-A922-BD29AACBE5EA}" srcOrd="1" destOrd="0" parTransId="{E01392D6-BDA0-40F3-A47C-3D2022C0E6B1}" sibTransId="{F2F6BF0C-5835-4063-856F-205E964E581D}"/>
    <dgm:cxn modelId="{C7BD6B1E-5A1C-4A30-A88C-93E2CC2517AD}" srcId="{DEFF74F9-A20E-4E8D-9BCB-F65A62940846}" destId="{F5A3CDE6-63D0-40EE-A7F6-7B602343FFFB}" srcOrd="1" destOrd="0" parTransId="{21417CAC-922C-4A3C-B9AE-1CA195B89E80}" sibTransId="{8AC092C4-FC03-4C90-A44A-7DF81453921F}"/>
    <dgm:cxn modelId="{F2472036-E269-449C-9507-C28537D8ADEC}" srcId="{BB5527B7-CB92-4942-8626-454BA6F01A33}" destId="{CD50C33A-C54C-4AAE-B796-F91E2B6C599A}" srcOrd="2" destOrd="0" parTransId="{2F24FBA1-7AA8-481F-9D23-B6BF09FF0BAA}" sibTransId="{BA87F3F6-568B-4044-8709-DBAA81618306}"/>
    <dgm:cxn modelId="{CE783E96-4E28-4960-9239-C04504D66DDB}" type="presOf" srcId="{7E148CF1-AD1D-45B7-8625-5104E9D243BA}" destId="{6C454C90-6C65-4197-BF0C-B7B9CB6CC6F5}" srcOrd="0" destOrd="1" presId="urn:microsoft.com/office/officeart/2005/8/layout/vList5"/>
    <dgm:cxn modelId="{0C5827E4-0285-4CF5-82E9-456B9DE3B22D}" type="presOf" srcId="{BB5527B7-CB92-4942-8626-454BA6F01A33}" destId="{EB675A8E-1FA9-4368-999B-42BC582F22F7}" srcOrd="0" destOrd="0" presId="urn:microsoft.com/office/officeart/2005/8/layout/vList5"/>
    <dgm:cxn modelId="{3504FDF6-D21D-4360-8856-B7F71706D203}" srcId="{DEFF74F9-A20E-4E8D-9BCB-F65A62940846}" destId="{35A2D9C8-B08F-4FBC-9E92-8432D55A7B91}" srcOrd="0" destOrd="0" parTransId="{A7C9E67B-5437-4B93-92B8-57ACAC856577}" sibTransId="{926035CD-D150-4ED7-A6CA-40945B2BEFE2}"/>
    <dgm:cxn modelId="{64224A66-5668-41FC-90D0-CD3A923E2C2F}" srcId="{BB5527B7-CB92-4942-8626-454BA6F01A33}" destId="{DF100FBB-AAD3-4DFF-B1F9-8256463571C8}" srcOrd="3" destOrd="0" parTransId="{9C1BDD0E-1CED-407C-BE4F-FE56FF060120}" sibTransId="{37594F78-9936-4553-8A53-A50E49B04B03}"/>
    <dgm:cxn modelId="{7899EC19-90AC-452A-8288-459B1A8BAF39}" srcId="{BB5527B7-CB92-4942-8626-454BA6F01A33}" destId="{B1D70AFA-1519-41DB-959D-2CEF38E4731C}" srcOrd="0" destOrd="0" parTransId="{DCD6D723-E0D9-4922-BE0C-7E47A6AF971D}" sibTransId="{538260EE-1B87-4096-83B2-A4F63427A735}"/>
    <dgm:cxn modelId="{DA4A1739-7798-4CBD-87FC-B8CDF6303427}" type="presOf" srcId="{0861F13F-05FE-4B39-9A3B-664BC621E47E}" destId="{10C08F72-CA70-47A5-BB36-839941AEB646}" srcOrd="0" destOrd="2" presId="urn:microsoft.com/office/officeart/2005/8/layout/vList5"/>
    <dgm:cxn modelId="{83FED9E9-7C7A-46D0-B657-49CFF8F12DB3}" srcId="{BB5527B7-CB92-4942-8626-454BA6F01A33}" destId="{7E148CF1-AD1D-45B7-8625-5104E9D243BA}" srcOrd="1" destOrd="0" parTransId="{9263AF65-5088-46FE-A498-BB2EB5B5B1E2}" sibTransId="{626DBB0C-4770-4FED-807D-F83EEECB2134}"/>
    <dgm:cxn modelId="{39C2E3D1-8806-4DA1-9FA7-281BDA7E2263}" type="presOf" srcId="{408D345A-2E39-419E-B13D-C0AFB4029D56}" destId="{6C454C90-6C65-4197-BF0C-B7B9CB6CC6F5}" srcOrd="0" destOrd="4" presId="urn:microsoft.com/office/officeart/2005/8/layout/vList5"/>
    <dgm:cxn modelId="{23F63A5A-7BB1-4FFC-B54D-BE09DD70441B}" type="presOf" srcId="{CD50C33A-C54C-4AAE-B796-F91E2B6C599A}" destId="{6C454C90-6C65-4197-BF0C-B7B9CB6CC6F5}" srcOrd="0" destOrd="2" presId="urn:microsoft.com/office/officeart/2005/8/layout/vList5"/>
    <dgm:cxn modelId="{01068672-D106-4E3A-83A6-01B956E5C7EF}" srcId="{031A2987-D732-405B-A922-BD29AACBE5EA}" destId="{2E2E770E-89A4-47EB-86DB-4182CEEE6FEA}" srcOrd="0" destOrd="0" parTransId="{08A60F6F-4F32-444B-86D6-5C8F82C7CAE8}" sibTransId="{657FE8A1-0B4A-40D6-8EBB-89CA2B625C66}"/>
    <dgm:cxn modelId="{7F7B4488-211C-4BC5-A628-D69AEFBD8547}" srcId="{BE790783-EEFD-4111-BD05-EFFC03D2BAD9}" destId="{DEFF74F9-A20E-4E8D-9BCB-F65A62940846}" srcOrd="2" destOrd="0" parTransId="{95A628D2-8EF8-43A6-8B2D-7C570FB2304B}" sibTransId="{ECC5105D-EBB1-4209-90FD-6DB38D14FE65}"/>
    <dgm:cxn modelId="{993E0EE0-F040-4E76-ABC2-00F683DA8125}" type="presOf" srcId="{B1D70AFA-1519-41DB-959D-2CEF38E4731C}" destId="{6C454C90-6C65-4197-BF0C-B7B9CB6CC6F5}" srcOrd="0" destOrd="0" presId="urn:microsoft.com/office/officeart/2005/8/layout/vList5"/>
    <dgm:cxn modelId="{453F315D-3ACF-4FC4-9E2B-3E34BA6655C3}" type="presOf" srcId="{DEFF74F9-A20E-4E8D-9BCB-F65A62940846}" destId="{896623A1-FA4A-4D19-A7FA-C49954AECAA2}" srcOrd="0" destOrd="0" presId="urn:microsoft.com/office/officeart/2005/8/layout/vList5"/>
    <dgm:cxn modelId="{8E5D6A9B-D04C-4EC6-AC3F-DA6E9DC2242B}" type="presOf" srcId="{35A2D9C8-B08F-4FBC-9E92-8432D55A7B91}" destId="{10C08F72-CA70-47A5-BB36-839941AEB646}" srcOrd="0" destOrd="0" presId="urn:microsoft.com/office/officeart/2005/8/layout/vList5"/>
    <dgm:cxn modelId="{7BCC0402-2566-4169-9A73-3EAF5EDF58AE}" type="presOf" srcId="{DF100FBB-AAD3-4DFF-B1F9-8256463571C8}" destId="{6C454C90-6C65-4197-BF0C-B7B9CB6CC6F5}" srcOrd="0" destOrd="3" presId="urn:microsoft.com/office/officeart/2005/8/layout/vList5"/>
    <dgm:cxn modelId="{820E7436-4DB6-49D9-8193-91F5AEF44188}" srcId="{BB5527B7-CB92-4942-8626-454BA6F01A33}" destId="{408D345A-2E39-419E-B13D-C0AFB4029D56}" srcOrd="4" destOrd="0" parTransId="{9A06CC9D-F3CD-411A-B952-0A653211A89B}" sibTransId="{72E3A69F-4594-4015-BADC-C9441E6114CE}"/>
    <dgm:cxn modelId="{C7237406-D2AE-43F7-BE76-B5365525282D}" type="presOf" srcId="{F5A3CDE6-63D0-40EE-A7F6-7B602343FFFB}" destId="{10C08F72-CA70-47A5-BB36-839941AEB646}" srcOrd="0" destOrd="1" presId="urn:microsoft.com/office/officeart/2005/8/layout/vList5"/>
    <dgm:cxn modelId="{49AFE42F-67F3-4362-AA35-2489BE645017}" type="presParOf" srcId="{92859142-05C3-4E75-B8C2-C086C58EC8BA}" destId="{1BA89399-BD62-4062-BD4D-5B2ED4A229EB}" srcOrd="0" destOrd="0" presId="urn:microsoft.com/office/officeart/2005/8/layout/vList5"/>
    <dgm:cxn modelId="{C8203EDE-C519-418B-BAA7-D7826833116D}" type="presParOf" srcId="{1BA89399-BD62-4062-BD4D-5B2ED4A229EB}" destId="{EB675A8E-1FA9-4368-999B-42BC582F22F7}" srcOrd="0" destOrd="0" presId="urn:microsoft.com/office/officeart/2005/8/layout/vList5"/>
    <dgm:cxn modelId="{D478C2F1-7D5B-461A-90B4-8542C1C757C6}" type="presParOf" srcId="{1BA89399-BD62-4062-BD4D-5B2ED4A229EB}" destId="{6C454C90-6C65-4197-BF0C-B7B9CB6CC6F5}" srcOrd="1" destOrd="0" presId="urn:microsoft.com/office/officeart/2005/8/layout/vList5"/>
    <dgm:cxn modelId="{292EF45C-6205-4E2E-A266-EFB8BE0C0937}" type="presParOf" srcId="{92859142-05C3-4E75-B8C2-C086C58EC8BA}" destId="{424E8816-D275-4794-B7E2-8C3B92E749A8}" srcOrd="1" destOrd="0" presId="urn:microsoft.com/office/officeart/2005/8/layout/vList5"/>
    <dgm:cxn modelId="{8DB1E255-0F20-4663-883C-1C42C04F10F4}" type="presParOf" srcId="{92859142-05C3-4E75-B8C2-C086C58EC8BA}" destId="{839FFFBB-24D9-40A6-91DE-28FC65653101}" srcOrd="2" destOrd="0" presId="urn:microsoft.com/office/officeart/2005/8/layout/vList5"/>
    <dgm:cxn modelId="{ED791068-4B22-4815-8893-630DF28CDE47}" type="presParOf" srcId="{839FFFBB-24D9-40A6-91DE-28FC65653101}" destId="{BE583E22-9A7F-4911-A803-12835603D765}" srcOrd="0" destOrd="0" presId="urn:microsoft.com/office/officeart/2005/8/layout/vList5"/>
    <dgm:cxn modelId="{FADF79FB-26FD-4458-B3AA-08C960A76B5B}" type="presParOf" srcId="{839FFFBB-24D9-40A6-91DE-28FC65653101}" destId="{10AC2701-FD65-42CA-880D-8BD122A2D764}" srcOrd="1" destOrd="0" presId="urn:microsoft.com/office/officeart/2005/8/layout/vList5"/>
    <dgm:cxn modelId="{5E4BD9C0-F0EF-47D7-9B2C-444D1A5D5309}" type="presParOf" srcId="{92859142-05C3-4E75-B8C2-C086C58EC8BA}" destId="{507FF659-054A-4D0F-975B-20057A3B9CFD}" srcOrd="3" destOrd="0" presId="urn:microsoft.com/office/officeart/2005/8/layout/vList5"/>
    <dgm:cxn modelId="{EEDCE87F-5D7C-4163-83AB-387BF8147580}" type="presParOf" srcId="{92859142-05C3-4E75-B8C2-C086C58EC8BA}" destId="{BA703BFD-0618-4259-B21A-8614EA765EC7}" srcOrd="4" destOrd="0" presId="urn:microsoft.com/office/officeart/2005/8/layout/vList5"/>
    <dgm:cxn modelId="{34BC6489-EB36-4A7F-BB5C-7F1FD01A38D1}" type="presParOf" srcId="{BA703BFD-0618-4259-B21A-8614EA765EC7}" destId="{896623A1-FA4A-4D19-A7FA-C49954AECAA2}" srcOrd="0" destOrd="0" presId="urn:microsoft.com/office/officeart/2005/8/layout/vList5"/>
    <dgm:cxn modelId="{F706B148-3CC8-4910-88EA-82435EDF440A}" type="presParOf" srcId="{BA703BFD-0618-4259-B21A-8614EA765EC7}" destId="{10C08F72-CA70-47A5-BB36-839941AEB64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1D69586-61C7-4A82-896D-C486BAF8AE7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E439F5-8A28-4575-9791-7C8557AD9E91}">
      <dgm:prSet phldrT="[Текст]" custT="1"/>
      <dgm:spPr>
        <a:solidFill>
          <a:srgbClr val="ED7004"/>
        </a:solidFill>
      </dgm:spPr>
      <dgm:t>
        <a:bodyPr/>
        <a:lstStyle/>
        <a:p>
          <a:r>
            <a:rPr lang="ru-RU" sz="2000" b="1" dirty="0" smtClean="0"/>
            <a:t>СЕМИНАР 1 «Основы экспортной деятельности»</a:t>
          </a:r>
          <a:endParaRPr lang="ru-RU" sz="2000" b="1" dirty="0"/>
        </a:p>
      </dgm:t>
    </dgm:pt>
    <dgm:pt modelId="{3E171E20-0906-4A6F-B5F3-6AAD96904FE1}" type="parTrans" cxnId="{12987EEE-7CF2-4758-9C99-3D1D9CCF69F9}">
      <dgm:prSet/>
      <dgm:spPr/>
      <dgm:t>
        <a:bodyPr/>
        <a:lstStyle/>
        <a:p>
          <a:endParaRPr lang="ru-RU" sz="2000" b="1"/>
        </a:p>
      </dgm:t>
    </dgm:pt>
    <dgm:pt modelId="{D2390243-B6F8-4056-9E7E-61E109DDAC7D}" type="sibTrans" cxnId="{12987EEE-7CF2-4758-9C99-3D1D9CCF69F9}">
      <dgm:prSet/>
      <dgm:spPr/>
      <dgm:t>
        <a:bodyPr/>
        <a:lstStyle/>
        <a:p>
          <a:endParaRPr lang="ru-RU" sz="2000" b="1"/>
        </a:p>
      </dgm:t>
    </dgm:pt>
    <dgm:pt modelId="{539BBF15-28A8-47C5-A723-08CACD41CFEC}">
      <dgm:prSet phldrT="[Текст]" custT="1"/>
      <dgm:spPr>
        <a:solidFill>
          <a:srgbClr val="134281"/>
        </a:solidFill>
      </dgm:spPr>
      <dgm:t>
        <a:bodyPr/>
        <a:lstStyle/>
        <a:p>
          <a:r>
            <a:rPr lang="ru-RU" sz="2000" b="1" dirty="0" smtClean="0"/>
            <a:t>СЕМИНАР 2 «Маркетинг как часть экспортного проекта»</a:t>
          </a:r>
          <a:endParaRPr lang="ru-RU" sz="2000" b="1" dirty="0"/>
        </a:p>
      </dgm:t>
    </dgm:pt>
    <dgm:pt modelId="{736CD1E5-B126-4187-85DA-DBE3ABC2EC40}" type="parTrans" cxnId="{A3F60206-DB29-4B94-BB43-85C7513D6C1D}">
      <dgm:prSet/>
      <dgm:spPr/>
      <dgm:t>
        <a:bodyPr/>
        <a:lstStyle/>
        <a:p>
          <a:endParaRPr lang="ru-RU" sz="2000" b="1"/>
        </a:p>
      </dgm:t>
    </dgm:pt>
    <dgm:pt modelId="{E240A8E8-A74D-4DF8-8BBC-E64E41D18EB7}" type="sibTrans" cxnId="{A3F60206-DB29-4B94-BB43-85C7513D6C1D}">
      <dgm:prSet/>
      <dgm:spPr/>
      <dgm:t>
        <a:bodyPr/>
        <a:lstStyle/>
        <a:p>
          <a:endParaRPr lang="ru-RU" sz="2000" b="1"/>
        </a:p>
      </dgm:t>
    </dgm:pt>
    <dgm:pt modelId="{EA6910A9-FDDB-48E0-86C3-542E816A1511}">
      <dgm:prSet phldrT="[Текст]" custT="1"/>
      <dgm:spPr>
        <a:solidFill>
          <a:srgbClr val="ED7004"/>
        </a:solidFill>
      </dgm:spPr>
      <dgm:t>
        <a:bodyPr/>
        <a:lstStyle/>
        <a:p>
          <a:r>
            <a:rPr lang="ru-RU" sz="2000" b="1" dirty="0" smtClean="0"/>
            <a:t>СЕМИНАР 3 «Эффективная деловая коммуникация для экспортеров»</a:t>
          </a:r>
          <a:endParaRPr lang="ru-RU" sz="2000" b="1" dirty="0"/>
        </a:p>
      </dgm:t>
    </dgm:pt>
    <dgm:pt modelId="{5CED443E-0E1A-44BA-ADAC-34B18E71ECE2}" type="parTrans" cxnId="{02E28AF8-7C2B-40C2-B9C8-ADB1168B81AD}">
      <dgm:prSet/>
      <dgm:spPr/>
      <dgm:t>
        <a:bodyPr/>
        <a:lstStyle/>
        <a:p>
          <a:endParaRPr lang="ru-RU" sz="2000" b="1"/>
        </a:p>
      </dgm:t>
    </dgm:pt>
    <dgm:pt modelId="{D4F7B192-44DF-4383-BBB9-E11AC19D2D74}" type="sibTrans" cxnId="{02E28AF8-7C2B-40C2-B9C8-ADB1168B81AD}">
      <dgm:prSet/>
      <dgm:spPr/>
      <dgm:t>
        <a:bodyPr/>
        <a:lstStyle/>
        <a:p>
          <a:endParaRPr lang="ru-RU" sz="2000" b="1"/>
        </a:p>
      </dgm:t>
    </dgm:pt>
    <dgm:pt modelId="{3DB74AAD-6359-44CD-984A-691F38F4BA42}">
      <dgm:prSet phldrT="[Текст]" custT="1"/>
      <dgm:spPr>
        <a:solidFill>
          <a:srgbClr val="134281"/>
        </a:solidFill>
      </dgm:spPr>
      <dgm:t>
        <a:bodyPr/>
        <a:lstStyle/>
        <a:p>
          <a:r>
            <a:rPr lang="ru-RU" sz="2000" b="1" dirty="0" smtClean="0"/>
            <a:t>СЕМИНАР 4 «Правовые аспекты экспорта»</a:t>
          </a:r>
          <a:endParaRPr lang="ru-RU" sz="2000" b="1" dirty="0"/>
        </a:p>
      </dgm:t>
    </dgm:pt>
    <dgm:pt modelId="{965B9393-2FCB-49DE-AC3A-FEAF1BE3C318}" type="parTrans" cxnId="{589B6C00-B4AB-42D9-824D-DB720E9E3C35}">
      <dgm:prSet/>
      <dgm:spPr/>
      <dgm:t>
        <a:bodyPr/>
        <a:lstStyle/>
        <a:p>
          <a:endParaRPr lang="ru-RU" sz="2000" b="1"/>
        </a:p>
      </dgm:t>
    </dgm:pt>
    <dgm:pt modelId="{89F85132-EE62-41B2-A533-01B023779ABA}" type="sibTrans" cxnId="{589B6C00-B4AB-42D9-824D-DB720E9E3C35}">
      <dgm:prSet/>
      <dgm:spPr/>
      <dgm:t>
        <a:bodyPr/>
        <a:lstStyle/>
        <a:p>
          <a:endParaRPr lang="ru-RU" sz="2000" b="1"/>
        </a:p>
      </dgm:t>
    </dgm:pt>
    <dgm:pt modelId="{49C6F216-A667-4355-938C-BE614B906984}">
      <dgm:prSet phldrT="[Текст]" custT="1"/>
      <dgm:spPr>
        <a:solidFill>
          <a:srgbClr val="ED7004"/>
        </a:solidFill>
      </dgm:spPr>
      <dgm:t>
        <a:bodyPr/>
        <a:lstStyle/>
        <a:p>
          <a:r>
            <a:rPr lang="ru-RU" sz="2000" b="1" dirty="0" smtClean="0"/>
            <a:t>СЕМИНАР 5 «Финансовые инструменты экспорта»</a:t>
          </a:r>
          <a:endParaRPr lang="ru-RU" sz="2000" b="1" dirty="0"/>
        </a:p>
      </dgm:t>
    </dgm:pt>
    <dgm:pt modelId="{FF04F5EE-934F-475A-9B40-49F45B385A78}" type="parTrans" cxnId="{6E7A28F3-4B38-4712-BD8E-E5CC6CACD585}">
      <dgm:prSet/>
      <dgm:spPr/>
      <dgm:t>
        <a:bodyPr/>
        <a:lstStyle/>
        <a:p>
          <a:endParaRPr lang="ru-RU" sz="2000" b="1"/>
        </a:p>
      </dgm:t>
    </dgm:pt>
    <dgm:pt modelId="{8CF44147-E2F9-4FFF-BF0D-F1EE96ABC348}" type="sibTrans" cxnId="{6E7A28F3-4B38-4712-BD8E-E5CC6CACD585}">
      <dgm:prSet/>
      <dgm:spPr/>
      <dgm:t>
        <a:bodyPr/>
        <a:lstStyle/>
        <a:p>
          <a:endParaRPr lang="ru-RU" sz="2000" b="1"/>
        </a:p>
      </dgm:t>
    </dgm:pt>
    <dgm:pt modelId="{FA870959-311D-4C0C-A065-5B36909CD186}">
      <dgm:prSet phldrT="[Текст]" custT="1"/>
      <dgm:spPr>
        <a:solidFill>
          <a:srgbClr val="134281"/>
        </a:solidFill>
      </dgm:spPr>
      <dgm:t>
        <a:bodyPr/>
        <a:lstStyle/>
        <a:p>
          <a:r>
            <a:rPr lang="ru-RU" sz="2000" b="1" dirty="0" smtClean="0"/>
            <a:t>СЕМИНАР 6 «Документационное сопровождение экспорта»</a:t>
          </a:r>
          <a:endParaRPr lang="ru-RU" sz="2000" b="1" dirty="0"/>
        </a:p>
      </dgm:t>
    </dgm:pt>
    <dgm:pt modelId="{F610C68F-79EC-4FC7-8997-24C5B468E61C}" type="parTrans" cxnId="{D6CB8D06-7843-4216-B77F-52429A761A91}">
      <dgm:prSet/>
      <dgm:spPr/>
      <dgm:t>
        <a:bodyPr/>
        <a:lstStyle/>
        <a:p>
          <a:endParaRPr lang="ru-RU" sz="2000" b="1"/>
        </a:p>
      </dgm:t>
    </dgm:pt>
    <dgm:pt modelId="{7BF60AEA-25E3-4CD4-A195-78903D8E7936}" type="sibTrans" cxnId="{D6CB8D06-7843-4216-B77F-52429A761A91}">
      <dgm:prSet/>
      <dgm:spPr/>
      <dgm:t>
        <a:bodyPr/>
        <a:lstStyle/>
        <a:p>
          <a:endParaRPr lang="ru-RU" sz="2000" b="1"/>
        </a:p>
      </dgm:t>
    </dgm:pt>
    <dgm:pt modelId="{8981DAC5-AB35-4A32-9226-2F1E4F726A2E}">
      <dgm:prSet phldrT="[Текст]" custT="1"/>
      <dgm:spPr>
        <a:solidFill>
          <a:srgbClr val="ED7004"/>
        </a:solidFill>
      </dgm:spPr>
      <dgm:t>
        <a:bodyPr/>
        <a:lstStyle/>
        <a:p>
          <a:r>
            <a:rPr lang="ru-RU" sz="2000" b="1" dirty="0" smtClean="0"/>
            <a:t>СЕМИНАР 7 «Таможенное регулирование экспорта»</a:t>
          </a:r>
          <a:endParaRPr lang="ru-RU" sz="2000" b="1" dirty="0"/>
        </a:p>
      </dgm:t>
    </dgm:pt>
    <dgm:pt modelId="{725BB7FF-6DAC-4988-9ED2-764B50480452}" type="parTrans" cxnId="{3133A4C9-EA43-47E8-B8DD-BC4CC7D6CC20}">
      <dgm:prSet/>
      <dgm:spPr/>
      <dgm:t>
        <a:bodyPr/>
        <a:lstStyle/>
        <a:p>
          <a:endParaRPr lang="ru-RU" sz="2000" b="1"/>
        </a:p>
      </dgm:t>
    </dgm:pt>
    <dgm:pt modelId="{A85D071C-1061-4DBA-AB5E-13C6BEF62279}" type="sibTrans" cxnId="{3133A4C9-EA43-47E8-B8DD-BC4CC7D6CC20}">
      <dgm:prSet/>
      <dgm:spPr/>
      <dgm:t>
        <a:bodyPr/>
        <a:lstStyle/>
        <a:p>
          <a:endParaRPr lang="ru-RU" sz="2000" b="1"/>
        </a:p>
      </dgm:t>
    </dgm:pt>
    <dgm:pt modelId="{1789CED3-7311-49CE-A96B-280580BD5620}">
      <dgm:prSet phldrT="[Текст]" custT="1"/>
      <dgm:spPr>
        <a:solidFill>
          <a:srgbClr val="134281"/>
        </a:solidFill>
      </dgm:spPr>
      <dgm:t>
        <a:bodyPr/>
        <a:lstStyle/>
        <a:p>
          <a:r>
            <a:rPr lang="ru-RU" sz="2000" b="1" dirty="0" smtClean="0"/>
            <a:t>СЕМИНАР 8 «Логистика для экспортеров»</a:t>
          </a:r>
          <a:endParaRPr lang="ru-RU" sz="2000" b="1" dirty="0"/>
        </a:p>
      </dgm:t>
    </dgm:pt>
    <dgm:pt modelId="{DAE7FB7A-8CA4-435B-A873-0003D1EF74A1}" type="parTrans" cxnId="{60B6CEB5-3FE7-4EC7-ACBE-48874C914B9F}">
      <dgm:prSet/>
      <dgm:spPr/>
      <dgm:t>
        <a:bodyPr/>
        <a:lstStyle/>
        <a:p>
          <a:endParaRPr lang="ru-RU" sz="2000" b="1"/>
        </a:p>
      </dgm:t>
    </dgm:pt>
    <dgm:pt modelId="{C600A9AD-CABE-4A45-9D7E-CECB3C9E0E59}" type="sibTrans" cxnId="{60B6CEB5-3FE7-4EC7-ACBE-48874C914B9F}">
      <dgm:prSet/>
      <dgm:spPr/>
      <dgm:t>
        <a:bodyPr/>
        <a:lstStyle/>
        <a:p>
          <a:endParaRPr lang="ru-RU" sz="2000" b="1"/>
        </a:p>
      </dgm:t>
    </dgm:pt>
    <dgm:pt modelId="{22434B2E-87C4-4F0F-B42C-60B8479B2D14}">
      <dgm:prSet phldrT="[Текст]" custT="1"/>
      <dgm:spPr>
        <a:solidFill>
          <a:srgbClr val="ED7004"/>
        </a:solidFill>
      </dgm:spPr>
      <dgm:t>
        <a:bodyPr/>
        <a:lstStyle/>
        <a:p>
          <a:r>
            <a:rPr lang="ru-RU" sz="2000" b="1" dirty="0" smtClean="0"/>
            <a:t>СЕМИНАР 9 «Возможности онлайн-экспорта»</a:t>
          </a:r>
          <a:endParaRPr lang="ru-RU" sz="2000" b="1" dirty="0"/>
        </a:p>
      </dgm:t>
    </dgm:pt>
    <dgm:pt modelId="{49B0E67C-8701-426D-B07C-9001F3AC726C}" type="parTrans" cxnId="{6F2B57E7-F63B-4DE0-970B-199BC9193B49}">
      <dgm:prSet/>
      <dgm:spPr/>
      <dgm:t>
        <a:bodyPr/>
        <a:lstStyle/>
        <a:p>
          <a:endParaRPr lang="ru-RU" sz="2000" b="1"/>
        </a:p>
      </dgm:t>
    </dgm:pt>
    <dgm:pt modelId="{BA88DB58-CA23-4C59-8E9C-131A78AC3EE9}" type="sibTrans" cxnId="{6F2B57E7-F63B-4DE0-970B-199BC9193B49}">
      <dgm:prSet/>
      <dgm:spPr/>
      <dgm:t>
        <a:bodyPr/>
        <a:lstStyle/>
        <a:p>
          <a:endParaRPr lang="ru-RU" sz="2000" b="1"/>
        </a:p>
      </dgm:t>
    </dgm:pt>
    <dgm:pt modelId="{DC2C7681-1CE3-4172-A6FD-C08F3A2EA88F}">
      <dgm:prSet phldrT="[Текст]" custT="1"/>
      <dgm:spPr>
        <a:solidFill>
          <a:srgbClr val="134281"/>
        </a:solidFill>
      </dgm:spPr>
      <dgm:t>
        <a:bodyPr/>
        <a:lstStyle/>
        <a:p>
          <a:r>
            <a:rPr lang="ru-RU" sz="2000" b="1" dirty="0" smtClean="0"/>
            <a:t>СЕМИНАР 10 «Налоги в экспортной деятельности»</a:t>
          </a:r>
          <a:endParaRPr lang="ru-RU" sz="2000" b="1" dirty="0"/>
        </a:p>
      </dgm:t>
    </dgm:pt>
    <dgm:pt modelId="{7D6C3A44-BDA3-4827-BCAA-B3F47E69ED98}" type="parTrans" cxnId="{01110478-AA22-481E-A9CE-A83071F0DE04}">
      <dgm:prSet/>
      <dgm:spPr/>
      <dgm:t>
        <a:bodyPr/>
        <a:lstStyle/>
        <a:p>
          <a:endParaRPr lang="ru-RU" sz="2000" b="1"/>
        </a:p>
      </dgm:t>
    </dgm:pt>
    <dgm:pt modelId="{331C5619-BBA0-420A-854B-9283F5EEA8CD}" type="sibTrans" cxnId="{01110478-AA22-481E-A9CE-A83071F0DE04}">
      <dgm:prSet/>
      <dgm:spPr/>
      <dgm:t>
        <a:bodyPr/>
        <a:lstStyle/>
        <a:p>
          <a:endParaRPr lang="ru-RU" sz="2000" b="1"/>
        </a:p>
      </dgm:t>
    </dgm:pt>
    <dgm:pt modelId="{07EC76C9-3E74-45F8-83D7-76B1BC374BE2}">
      <dgm:prSet phldrT="[Текст]" custT="1"/>
      <dgm:spPr>
        <a:solidFill>
          <a:srgbClr val="ED7004"/>
        </a:solidFill>
      </dgm:spPr>
      <dgm:t>
        <a:bodyPr/>
        <a:lstStyle/>
        <a:p>
          <a:r>
            <a:rPr lang="ru-RU" sz="2000" b="1" dirty="0" smtClean="0"/>
            <a:t>СЕМИНАР 11 «Продукты Группы Российского экспортного центра»</a:t>
          </a:r>
          <a:endParaRPr lang="ru-RU" sz="2000" b="1" dirty="0"/>
        </a:p>
      </dgm:t>
    </dgm:pt>
    <dgm:pt modelId="{710AE6F7-6D3A-428C-8573-8615FB3D08E3}" type="parTrans" cxnId="{90B9C4B0-3D62-4C42-9FEF-10791FA7105C}">
      <dgm:prSet/>
      <dgm:spPr/>
      <dgm:t>
        <a:bodyPr/>
        <a:lstStyle/>
        <a:p>
          <a:endParaRPr lang="ru-RU" sz="2000" b="1"/>
        </a:p>
      </dgm:t>
    </dgm:pt>
    <dgm:pt modelId="{42149349-A424-44D6-BD53-F7DD4EF670D5}" type="sibTrans" cxnId="{90B9C4B0-3D62-4C42-9FEF-10791FA7105C}">
      <dgm:prSet/>
      <dgm:spPr/>
      <dgm:t>
        <a:bodyPr/>
        <a:lstStyle/>
        <a:p>
          <a:endParaRPr lang="ru-RU" sz="2000" b="1"/>
        </a:p>
      </dgm:t>
    </dgm:pt>
    <dgm:pt modelId="{74A8DB11-1129-47F0-8419-B5F25D085269}" type="pres">
      <dgm:prSet presAssocID="{D1D69586-61C7-4A82-896D-C486BAF8AE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453C9E-6DFB-4B62-B4F7-EFE3A7370545}" type="pres">
      <dgm:prSet presAssocID="{83E439F5-8A28-4575-9791-7C8557AD9E91}" presName="parentText" presStyleLbl="node1" presStyleIdx="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81F41B-D473-429F-B9BE-43BD7836E89F}" type="pres">
      <dgm:prSet presAssocID="{D2390243-B6F8-4056-9E7E-61E109DDAC7D}" presName="spacer" presStyleCnt="0"/>
      <dgm:spPr/>
    </dgm:pt>
    <dgm:pt modelId="{0AADEA75-EA3D-4821-BD3E-51D9D032EF37}" type="pres">
      <dgm:prSet presAssocID="{539BBF15-28A8-47C5-A723-08CACD41CFEC}" presName="parentText" presStyleLbl="node1" presStyleIdx="1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AC9D68-945C-4072-8BD6-57D1F9CA1E66}" type="pres">
      <dgm:prSet presAssocID="{E240A8E8-A74D-4DF8-8BBC-E64E41D18EB7}" presName="spacer" presStyleCnt="0"/>
      <dgm:spPr/>
    </dgm:pt>
    <dgm:pt modelId="{07BE8145-05E8-4065-A5B6-17D4349C0562}" type="pres">
      <dgm:prSet presAssocID="{EA6910A9-FDDB-48E0-86C3-542E816A1511}" presName="parentText" presStyleLbl="node1" presStyleIdx="2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C4BA06-3340-4E3A-8AA2-6813FC86C267}" type="pres">
      <dgm:prSet presAssocID="{D4F7B192-44DF-4383-BBB9-E11AC19D2D74}" presName="spacer" presStyleCnt="0"/>
      <dgm:spPr/>
    </dgm:pt>
    <dgm:pt modelId="{17D58D9F-D245-4895-B107-27F7083B27B6}" type="pres">
      <dgm:prSet presAssocID="{3DB74AAD-6359-44CD-984A-691F38F4BA42}" presName="parentText" presStyleLbl="node1" presStyleIdx="3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9B91F0-ED29-4D3E-BEF8-D11388904063}" type="pres">
      <dgm:prSet presAssocID="{89F85132-EE62-41B2-A533-01B023779ABA}" presName="spacer" presStyleCnt="0"/>
      <dgm:spPr/>
    </dgm:pt>
    <dgm:pt modelId="{2A50BBAC-EF94-49C8-A9D5-AA7A4DEBF152}" type="pres">
      <dgm:prSet presAssocID="{49C6F216-A667-4355-938C-BE614B906984}" presName="parentText" presStyleLbl="node1" presStyleIdx="4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0EEB7F-AF72-4442-8124-210435F859B5}" type="pres">
      <dgm:prSet presAssocID="{8CF44147-E2F9-4FFF-BF0D-F1EE96ABC348}" presName="spacer" presStyleCnt="0"/>
      <dgm:spPr/>
    </dgm:pt>
    <dgm:pt modelId="{52622829-2249-48B0-86D1-B548A9193446}" type="pres">
      <dgm:prSet presAssocID="{FA870959-311D-4C0C-A065-5B36909CD186}" presName="parentText" presStyleLbl="node1" presStyleIdx="5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3805B1-60B9-447C-A443-D8F781FCDA49}" type="pres">
      <dgm:prSet presAssocID="{7BF60AEA-25E3-4CD4-A195-78903D8E7936}" presName="spacer" presStyleCnt="0"/>
      <dgm:spPr/>
    </dgm:pt>
    <dgm:pt modelId="{6A664430-EE0F-4FA0-809D-F3B31B2F107D}" type="pres">
      <dgm:prSet presAssocID="{8981DAC5-AB35-4A32-9226-2F1E4F726A2E}" presName="parentText" presStyleLbl="node1" presStyleIdx="6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BFD02-74B2-4335-B2C8-94E6F18FD305}" type="pres">
      <dgm:prSet presAssocID="{A85D071C-1061-4DBA-AB5E-13C6BEF62279}" presName="spacer" presStyleCnt="0"/>
      <dgm:spPr/>
    </dgm:pt>
    <dgm:pt modelId="{0EDA35DA-2E35-4EB9-9533-614A60D563AC}" type="pres">
      <dgm:prSet presAssocID="{1789CED3-7311-49CE-A96B-280580BD5620}" presName="parentText" presStyleLbl="node1" presStyleIdx="7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3D236-52DD-41D8-9A33-710C9BC9DC56}" type="pres">
      <dgm:prSet presAssocID="{C600A9AD-CABE-4A45-9D7E-CECB3C9E0E59}" presName="spacer" presStyleCnt="0"/>
      <dgm:spPr/>
    </dgm:pt>
    <dgm:pt modelId="{B65EA237-ACC7-4C6F-A8B5-23B25C1C4D7C}" type="pres">
      <dgm:prSet presAssocID="{22434B2E-87C4-4F0F-B42C-60B8479B2D14}" presName="parentText" presStyleLbl="node1" presStyleIdx="8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87A80F-848E-4B47-96A9-FCB10176F15F}" type="pres">
      <dgm:prSet presAssocID="{BA88DB58-CA23-4C59-8E9C-131A78AC3EE9}" presName="spacer" presStyleCnt="0"/>
      <dgm:spPr/>
    </dgm:pt>
    <dgm:pt modelId="{2AA3CD05-FA72-4EB3-B805-C7B650D6C665}" type="pres">
      <dgm:prSet presAssocID="{DC2C7681-1CE3-4172-A6FD-C08F3A2EA88F}" presName="parentText" presStyleLbl="node1" presStyleIdx="9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0F3CC7-AB64-40DF-909A-F5547370236B}" type="pres">
      <dgm:prSet presAssocID="{331C5619-BBA0-420A-854B-9283F5EEA8CD}" presName="spacer" presStyleCnt="0"/>
      <dgm:spPr/>
    </dgm:pt>
    <dgm:pt modelId="{4E047202-BFF0-459D-ACD1-7B64343E5E7E}" type="pres">
      <dgm:prSet presAssocID="{07EC76C9-3E74-45F8-83D7-76B1BC374BE2}" presName="parentText" presStyleLbl="node1" presStyleIdx="10" presStyleCnt="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110478-AA22-481E-A9CE-A83071F0DE04}" srcId="{D1D69586-61C7-4A82-896D-C486BAF8AE77}" destId="{DC2C7681-1CE3-4172-A6FD-C08F3A2EA88F}" srcOrd="9" destOrd="0" parTransId="{7D6C3A44-BDA3-4827-BCAA-B3F47E69ED98}" sibTransId="{331C5619-BBA0-420A-854B-9283F5EEA8CD}"/>
    <dgm:cxn modelId="{02E28AF8-7C2B-40C2-B9C8-ADB1168B81AD}" srcId="{D1D69586-61C7-4A82-896D-C486BAF8AE77}" destId="{EA6910A9-FDDB-48E0-86C3-542E816A1511}" srcOrd="2" destOrd="0" parTransId="{5CED443E-0E1A-44BA-ADAC-34B18E71ECE2}" sibTransId="{D4F7B192-44DF-4383-BBB9-E11AC19D2D74}"/>
    <dgm:cxn modelId="{589B6C00-B4AB-42D9-824D-DB720E9E3C35}" srcId="{D1D69586-61C7-4A82-896D-C486BAF8AE77}" destId="{3DB74AAD-6359-44CD-984A-691F38F4BA42}" srcOrd="3" destOrd="0" parTransId="{965B9393-2FCB-49DE-AC3A-FEAF1BE3C318}" sibTransId="{89F85132-EE62-41B2-A533-01B023779ABA}"/>
    <dgm:cxn modelId="{C215405E-095F-492B-885E-4B37479CB757}" type="presOf" srcId="{83E439F5-8A28-4575-9791-7C8557AD9E91}" destId="{B2453C9E-6DFB-4B62-B4F7-EFE3A7370545}" srcOrd="0" destOrd="0" presId="urn:microsoft.com/office/officeart/2005/8/layout/vList2"/>
    <dgm:cxn modelId="{5D665855-30E6-40B1-8638-220A03ABE2CE}" type="presOf" srcId="{FA870959-311D-4C0C-A065-5B36909CD186}" destId="{52622829-2249-48B0-86D1-B548A9193446}" srcOrd="0" destOrd="0" presId="urn:microsoft.com/office/officeart/2005/8/layout/vList2"/>
    <dgm:cxn modelId="{1FF4BF59-1C3D-4DF0-A2AC-4129C3E42212}" type="presOf" srcId="{07EC76C9-3E74-45F8-83D7-76B1BC374BE2}" destId="{4E047202-BFF0-459D-ACD1-7B64343E5E7E}" srcOrd="0" destOrd="0" presId="urn:microsoft.com/office/officeart/2005/8/layout/vList2"/>
    <dgm:cxn modelId="{400FB029-C1FC-41D4-8611-FC8CBCAE6481}" type="presOf" srcId="{49C6F216-A667-4355-938C-BE614B906984}" destId="{2A50BBAC-EF94-49C8-A9D5-AA7A4DEBF152}" srcOrd="0" destOrd="0" presId="urn:microsoft.com/office/officeart/2005/8/layout/vList2"/>
    <dgm:cxn modelId="{A4DE6F38-54A7-4F8A-9047-7E49014E4437}" type="presOf" srcId="{3DB74AAD-6359-44CD-984A-691F38F4BA42}" destId="{17D58D9F-D245-4895-B107-27F7083B27B6}" srcOrd="0" destOrd="0" presId="urn:microsoft.com/office/officeart/2005/8/layout/vList2"/>
    <dgm:cxn modelId="{90B9C4B0-3D62-4C42-9FEF-10791FA7105C}" srcId="{D1D69586-61C7-4A82-896D-C486BAF8AE77}" destId="{07EC76C9-3E74-45F8-83D7-76B1BC374BE2}" srcOrd="10" destOrd="0" parTransId="{710AE6F7-6D3A-428C-8573-8615FB3D08E3}" sibTransId="{42149349-A424-44D6-BD53-F7DD4EF670D5}"/>
    <dgm:cxn modelId="{3D7D4FF9-523B-4875-A4C6-E60D2CACB825}" type="presOf" srcId="{EA6910A9-FDDB-48E0-86C3-542E816A1511}" destId="{07BE8145-05E8-4065-A5B6-17D4349C0562}" srcOrd="0" destOrd="0" presId="urn:microsoft.com/office/officeart/2005/8/layout/vList2"/>
    <dgm:cxn modelId="{74949258-CFD6-4A29-950D-CCC4914C02C9}" type="presOf" srcId="{D1D69586-61C7-4A82-896D-C486BAF8AE77}" destId="{74A8DB11-1129-47F0-8419-B5F25D085269}" srcOrd="0" destOrd="0" presId="urn:microsoft.com/office/officeart/2005/8/layout/vList2"/>
    <dgm:cxn modelId="{12987EEE-7CF2-4758-9C99-3D1D9CCF69F9}" srcId="{D1D69586-61C7-4A82-896D-C486BAF8AE77}" destId="{83E439F5-8A28-4575-9791-7C8557AD9E91}" srcOrd="0" destOrd="0" parTransId="{3E171E20-0906-4A6F-B5F3-6AAD96904FE1}" sibTransId="{D2390243-B6F8-4056-9E7E-61E109DDAC7D}"/>
    <dgm:cxn modelId="{C7F47765-B446-4D19-9D0C-AB0551550A1F}" type="presOf" srcId="{22434B2E-87C4-4F0F-B42C-60B8479B2D14}" destId="{B65EA237-ACC7-4C6F-A8B5-23B25C1C4D7C}" srcOrd="0" destOrd="0" presId="urn:microsoft.com/office/officeart/2005/8/layout/vList2"/>
    <dgm:cxn modelId="{A3F60206-DB29-4B94-BB43-85C7513D6C1D}" srcId="{D1D69586-61C7-4A82-896D-C486BAF8AE77}" destId="{539BBF15-28A8-47C5-A723-08CACD41CFEC}" srcOrd="1" destOrd="0" parTransId="{736CD1E5-B126-4187-85DA-DBE3ABC2EC40}" sibTransId="{E240A8E8-A74D-4DF8-8BBC-E64E41D18EB7}"/>
    <dgm:cxn modelId="{CC5130E3-BB89-4C09-9E4F-5A3015BEB1E8}" type="presOf" srcId="{1789CED3-7311-49CE-A96B-280580BD5620}" destId="{0EDA35DA-2E35-4EB9-9533-614A60D563AC}" srcOrd="0" destOrd="0" presId="urn:microsoft.com/office/officeart/2005/8/layout/vList2"/>
    <dgm:cxn modelId="{D6CB8D06-7843-4216-B77F-52429A761A91}" srcId="{D1D69586-61C7-4A82-896D-C486BAF8AE77}" destId="{FA870959-311D-4C0C-A065-5B36909CD186}" srcOrd="5" destOrd="0" parTransId="{F610C68F-79EC-4FC7-8997-24C5B468E61C}" sibTransId="{7BF60AEA-25E3-4CD4-A195-78903D8E7936}"/>
    <dgm:cxn modelId="{3133A4C9-EA43-47E8-B8DD-BC4CC7D6CC20}" srcId="{D1D69586-61C7-4A82-896D-C486BAF8AE77}" destId="{8981DAC5-AB35-4A32-9226-2F1E4F726A2E}" srcOrd="6" destOrd="0" parTransId="{725BB7FF-6DAC-4988-9ED2-764B50480452}" sibTransId="{A85D071C-1061-4DBA-AB5E-13C6BEF62279}"/>
    <dgm:cxn modelId="{6F2B57E7-F63B-4DE0-970B-199BC9193B49}" srcId="{D1D69586-61C7-4A82-896D-C486BAF8AE77}" destId="{22434B2E-87C4-4F0F-B42C-60B8479B2D14}" srcOrd="8" destOrd="0" parTransId="{49B0E67C-8701-426D-B07C-9001F3AC726C}" sibTransId="{BA88DB58-CA23-4C59-8E9C-131A78AC3EE9}"/>
    <dgm:cxn modelId="{6E7A28F3-4B38-4712-BD8E-E5CC6CACD585}" srcId="{D1D69586-61C7-4A82-896D-C486BAF8AE77}" destId="{49C6F216-A667-4355-938C-BE614B906984}" srcOrd="4" destOrd="0" parTransId="{FF04F5EE-934F-475A-9B40-49F45B385A78}" sibTransId="{8CF44147-E2F9-4FFF-BF0D-F1EE96ABC348}"/>
    <dgm:cxn modelId="{60B6CEB5-3FE7-4EC7-ACBE-48874C914B9F}" srcId="{D1D69586-61C7-4A82-896D-C486BAF8AE77}" destId="{1789CED3-7311-49CE-A96B-280580BD5620}" srcOrd="7" destOrd="0" parTransId="{DAE7FB7A-8CA4-435B-A873-0003D1EF74A1}" sibTransId="{C600A9AD-CABE-4A45-9D7E-CECB3C9E0E59}"/>
    <dgm:cxn modelId="{F1819297-688D-47BB-BCFC-1E6BE28C01EA}" type="presOf" srcId="{539BBF15-28A8-47C5-A723-08CACD41CFEC}" destId="{0AADEA75-EA3D-4821-BD3E-51D9D032EF37}" srcOrd="0" destOrd="0" presId="urn:microsoft.com/office/officeart/2005/8/layout/vList2"/>
    <dgm:cxn modelId="{EA7163ED-3E26-46FB-AA89-947963124B6F}" type="presOf" srcId="{DC2C7681-1CE3-4172-A6FD-C08F3A2EA88F}" destId="{2AA3CD05-FA72-4EB3-B805-C7B650D6C665}" srcOrd="0" destOrd="0" presId="urn:microsoft.com/office/officeart/2005/8/layout/vList2"/>
    <dgm:cxn modelId="{4864C7E3-2B38-4093-8BA4-E10B271EB49F}" type="presOf" srcId="{8981DAC5-AB35-4A32-9226-2F1E4F726A2E}" destId="{6A664430-EE0F-4FA0-809D-F3B31B2F107D}" srcOrd="0" destOrd="0" presId="urn:microsoft.com/office/officeart/2005/8/layout/vList2"/>
    <dgm:cxn modelId="{5EEEAB00-C6EF-463B-9725-547630309116}" type="presParOf" srcId="{74A8DB11-1129-47F0-8419-B5F25D085269}" destId="{B2453C9E-6DFB-4B62-B4F7-EFE3A7370545}" srcOrd="0" destOrd="0" presId="urn:microsoft.com/office/officeart/2005/8/layout/vList2"/>
    <dgm:cxn modelId="{1995632C-D8FF-455D-A69C-D036C8E320F2}" type="presParOf" srcId="{74A8DB11-1129-47F0-8419-B5F25D085269}" destId="{CB81F41B-D473-429F-B9BE-43BD7836E89F}" srcOrd="1" destOrd="0" presId="urn:microsoft.com/office/officeart/2005/8/layout/vList2"/>
    <dgm:cxn modelId="{A1CB4E9B-FCDC-48B7-BBD2-576B5FE1A330}" type="presParOf" srcId="{74A8DB11-1129-47F0-8419-B5F25D085269}" destId="{0AADEA75-EA3D-4821-BD3E-51D9D032EF37}" srcOrd="2" destOrd="0" presId="urn:microsoft.com/office/officeart/2005/8/layout/vList2"/>
    <dgm:cxn modelId="{DF43C561-6E2A-4011-9B81-69B95033218E}" type="presParOf" srcId="{74A8DB11-1129-47F0-8419-B5F25D085269}" destId="{0CAC9D68-945C-4072-8BD6-57D1F9CA1E66}" srcOrd="3" destOrd="0" presId="urn:microsoft.com/office/officeart/2005/8/layout/vList2"/>
    <dgm:cxn modelId="{61B6E578-6336-4B82-BC75-D7903021A5B8}" type="presParOf" srcId="{74A8DB11-1129-47F0-8419-B5F25D085269}" destId="{07BE8145-05E8-4065-A5B6-17D4349C0562}" srcOrd="4" destOrd="0" presId="urn:microsoft.com/office/officeart/2005/8/layout/vList2"/>
    <dgm:cxn modelId="{F1D58A0A-AEBF-4240-B445-D9D49D4C032C}" type="presParOf" srcId="{74A8DB11-1129-47F0-8419-B5F25D085269}" destId="{17C4BA06-3340-4E3A-8AA2-6813FC86C267}" srcOrd="5" destOrd="0" presId="urn:microsoft.com/office/officeart/2005/8/layout/vList2"/>
    <dgm:cxn modelId="{89E9F80F-2A19-456C-8FF0-4023A008982D}" type="presParOf" srcId="{74A8DB11-1129-47F0-8419-B5F25D085269}" destId="{17D58D9F-D245-4895-B107-27F7083B27B6}" srcOrd="6" destOrd="0" presId="urn:microsoft.com/office/officeart/2005/8/layout/vList2"/>
    <dgm:cxn modelId="{96142076-EFDA-4423-8ED4-B1ECA063131B}" type="presParOf" srcId="{74A8DB11-1129-47F0-8419-B5F25D085269}" destId="{2F9B91F0-ED29-4D3E-BEF8-D11388904063}" srcOrd="7" destOrd="0" presId="urn:microsoft.com/office/officeart/2005/8/layout/vList2"/>
    <dgm:cxn modelId="{336075C2-E31F-4FD4-A7A9-1C34078701F3}" type="presParOf" srcId="{74A8DB11-1129-47F0-8419-B5F25D085269}" destId="{2A50BBAC-EF94-49C8-A9D5-AA7A4DEBF152}" srcOrd="8" destOrd="0" presId="urn:microsoft.com/office/officeart/2005/8/layout/vList2"/>
    <dgm:cxn modelId="{F2AA930F-4F4F-4DF5-A90B-ADEABBF3F015}" type="presParOf" srcId="{74A8DB11-1129-47F0-8419-B5F25D085269}" destId="{6C0EEB7F-AF72-4442-8124-210435F859B5}" srcOrd="9" destOrd="0" presId="urn:microsoft.com/office/officeart/2005/8/layout/vList2"/>
    <dgm:cxn modelId="{2788CDD2-8E28-4E0A-8145-B53BD006DEFE}" type="presParOf" srcId="{74A8DB11-1129-47F0-8419-B5F25D085269}" destId="{52622829-2249-48B0-86D1-B548A9193446}" srcOrd="10" destOrd="0" presId="urn:microsoft.com/office/officeart/2005/8/layout/vList2"/>
    <dgm:cxn modelId="{80885892-1F28-4880-9C43-EA4759823D08}" type="presParOf" srcId="{74A8DB11-1129-47F0-8419-B5F25D085269}" destId="{223805B1-60B9-447C-A443-D8F781FCDA49}" srcOrd="11" destOrd="0" presId="urn:microsoft.com/office/officeart/2005/8/layout/vList2"/>
    <dgm:cxn modelId="{62099008-3923-4B41-B1FA-C064194E2386}" type="presParOf" srcId="{74A8DB11-1129-47F0-8419-B5F25D085269}" destId="{6A664430-EE0F-4FA0-809D-F3B31B2F107D}" srcOrd="12" destOrd="0" presId="urn:microsoft.com/office/officeart/2005/8/layout/vList2"/>
    <dgm:cxn modelId="{6F0A85A7-4F34-4A79-9A2D-4CE70E03460F}" type="presParOf" srcId="{74A8DB11-1129-47F0-8419-B5F25D085269}" destId="{098BFD02-74B2-4335-B2C8-94E6F18FD305}" srcOrd="13" destOrd="0" presId="urn:microsoft.com/office/officeart/2005/8/layout/vList2"/>
    <dgm:cxn modelId="{E3E8F240-B7B9-4474-805E-59C2C6C11393}" type="presParOf" srcId="{74A8DB11-1129-47F0-8419-B5F25D085269}" destId="{0EDA35DA-2E35-4EB9-9533-614A60D563AC}" srcOrd="14" destOrd="0" presId="urn:microsoft.com/office/officeart/2005/8/layout/vList2"/>
    <dgm:cxn modelId="{FF6806A6-10C0-4A44-82B4-81F195337838}" type="presParOf" srcId="{74A8DB11-1129-47F0-8419-B5F25D085269}" destId="{5853D236-52DD-41D8-9A33-710C9BC9DC56}" srcOrd="15" destOrd="0" presId="urn:microsoft.com/office/officeart/2005/8/layout/vList2"/>
    <dgm:cxn modelId="{820A05EC-FC0E-4294-B029-16659ABCD3EC}" type="presParOf" srcId="{74A8DB11-1129-47F0-8419-B5F25D085269}" destId="{B65EA237-ACC7-4C6F-A8B5-23B25C1C4D7C}" srcOrd="16" destOrd="0" presId="urn:microsoft.com/office/officeart/2005/8/layout/vList2"/>
    <dgm:cxn modelId="{F6A56692-8BA7-4796-B03D-8F57C20D4618}" type="presParOf" srcId="{74A8DB11-1129-47F0-8419-B5F25D085269}" destId="{9487A80F-848E-4B47-96A9-FCB10176F15F}" srcOrd="17" destOrd="0" presId="urn:microsoft.com/office/officeart/2005/8/layout/vList2"/>
    <dgm:cxn modelId="{442F935E-D72D-40FA-BDA1-E6A6896DDA98}" type="presParOf" srcId="{74A8DB11-1129-47F0-8419-B5F25D085269}" destId="{2AA3CD05-FA72-4EB3-B805-C7B650D6C665}" srcOrd="18" destOrd="0" presId="urn:microsoft.com/office/officeart/2005/8/layout/vList2"/>
    <dgm:cxn modelId="{F230B053-720B-4C3B-8ADD-F64AC6178A74}" type="presParOf" srcId="{74A8DB11-1129-47F0-8419-B5F25D085269}" destId="{450F3CC7-AB64-40DF-909A-F5547370236B}" srcOrd="19" destOrd="0" presId="urn:microsoft.com/office/officeart/2005/8/layout/vList2"/>
    <dgm:cxn modelId="{273427E4-68F4-4CDD-9AF1-60CAE35B86AE}" type="presParOf" srcId="{74A8DB11-1129-47F0-8419-B5F25D085269}" destId="{4E047202-BFF0-459D-ACD1-7B64343E5E7E}" srcOrd="2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56FD50C-5F1B-46EC-BC9D-E6CF5C87E8BC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972495-97BC-4DF4-BE27-3C827B2BDC40}">
      <dgm:prSet phldrT="[Текст]" custT="1"/>
      <dgm:spPr>
        <a:solidFill>
          <a:srgbClr val="134281"/>
        </a:solidFill>
      </dgm:spPr>
      <dgm:t>
        <a:bodyPr/>
        <a:lstStyle/>
        <a:p>
          <a:r>
            <a:rPr lang="ru-RU" sz="4800" b="1" dirty="0" smtClean="0">
              <a:latin typeface="Impact" panose="020B0806030902050204" pitchFamily="34" charset="0"/>
            </a:rPr>
            <a:t>Приоритетные проекты ЦПЭ</a:t>
          </a:r>
          <a:endParaRPr lang="ru-RU" sz="4800" b="1" dirty="0">
            <a:latin typeface="Impact" panose="020B0806030902050204" pitchFamily="34" charset="0"/>
          </a:endParaRPr>
        </a:p>
      </dgm:t>
    </dgm:pt>
    <dgm:pt modelId="{060DC641-1E82-4616-AAB9-753C969AEBC8}" type="parTrans" cxnId="{02F7AE76-1B31-4D4A-9837-E273DF26625E}">
      <dgm:prSet/>
      <dgm:spPr/>
      <dgm:t>
        <a:bodyPr/>
        <a:lstStyle/>
        <a:p>
          <a:endParaRPr lang="ru-RU" b="1"/>
        </a:p>
      </dgm:t>
    </dgm:pt>
    <dgm:pt modelId="{DA05A0A3-7ED2-403C-8E74-059438BAC441}" type="sibTrans" cxnId="{02F7AE76-1B31-4D4A-9837-E273DF26625E}">
      <dgm:prSet/>
      <dgm:spPr/>
      <dgm:t>
        <a:bodyPr/>
        <a:lstStyle/>
        <a:p>
          <a:endParaRPr lang="ru-RU" b="1"/>
        </a:p>
      </dgm:t>
    </dgm:pt>
    <dgm:pt modelId="{D5ADED45-EB66-463D-8D11-C40510EA7A14}">
      <dgm:prSet phldrT="[Текст]"/>
      <dgm:spPr>
        <a:solidFill>
          <a:srgbClr val="E30613"/>
        </a:solidFill>
      </dgm:spPr>
      <dgm:t>
        <a:bodyPr/>
        <a:lstStyle/>
        <a:p>
          <a:r>
            <a:rPr lang="ru-RU" b="1" dirty="0" smtClean="0"/>
            <a:t>Акселерация</a:t>
          </a:r>
          <a:endParaRPr lang="ru-RU" b="1" dirty="0"/>
        </a:p>
      </dgm:t>
    </dgm:pt>
    <dgm:pt modelId="{ECD22113-F05F-4870-837C-410808001268}" type="parTrans" cxnId="{E08EF686-05B0-45F1-A8D5-BDF216D4F397}">
      <dgm:prSet/>
      <dgm:spPr/>
      <dgm:t>
        <a:bodyPr/>
        <a:lstStyle/>
        <a:p>
          <a:endParaRPr lang="ru-RU" b="1"/>
        </a:p>
      </dgm:t>
    </dgm:pt>
    <dgm:pt modelId="{99A642E7-CA74-46ED-8FA7-A5FE0D32709F}" type="sibTrans" cxnId="{E08EF686-05B0-45F1-A8D5-BDF216D4F397}">
      <dgm:prSet/>
      <dgm:spPr/>
      <dgm:t>
        <a:bodyPr/>
        <a:lstStyle/>
        <a:p>
          <a:endParaRPr lang="ru-RU" b="1"/>
        </a:p>
      </dgm:t>
    </dgm:pt>
    <dgm:pt modelId="{1DCC62E2-E8BE-4135-8015-69192BD899EF}">
      <dgm:prSet phldrT="[Текст]"/>
      <dgm:spPr>
        <a:solidFill>
          <a:srgbClr val="ED7004"/>
        </a:solidFill>
      </dgm:spPr>
      <dgm:t>
        <a:bodyPr/>
        <a:lstStyle/>
        <a:p>
          <a:r>
            <a:rPr lang="ru-RU" b="1" dirty="0" smtClean="0"/>
            <a:t>Маркетплейсы</a:t>
          </a:r>
          <a:endParaRPr lang="ru-RU" b="1" dirty="0"/>
        </a:p>
      </dgm:t>
    </dgm:pt>
    <dgm:pt modelId="{F1EBDA9D-11A0-4222-82E2-3D5C998D6E06}" type="parTrans" cxnId="{98A76EC0-7FDB-43D6-AD8A-13D0B62CFCEC}">
      <dgm:prSet/>
      <dgm:spPr/>
      <dgm:t>
        <a:bodyPr/>
        <a:lstStyle/>
        <a:p>
          <a:endParaRPr lang="ru-RU" b="1"/>
        </a:p>
      </dgm:t>
    </dgm:pt>
    <dgm:pt modelId="{E7910CE6-0C7E-472E-9F7A-DDABF9B535A7}" type="sibTrans" cxnId="{98A76EC0-7FDB-43D6-AD8A-13D0B62CFCEC}">
      <dgm:prSet/>
      <dgm:spPr/>
      <dgm:t>
        <a:bodyPr/>
        <a:lstStyle/>
        <a:p>
          <a:endParaRPr lang="ru-RU" b="1"/>
        </a:p>
      </dgm:t>
    </dgm:pt>
    <dgm:pt modelId="{D63150A5-2174-4BCD-B146-7BECBD1CE2E6}">
      <dgm:prSet phldrT="[Текст]"/>
      <dgm:spPr>
        <a:solidFill>
          <a:srgbClr val="FEAF00"/>
        </a:solidFill>
      </dgm:spPr>
      <dgm:t>
        <a:bodyPr/>
        <a:lstStyle/>
        <a:p>
          <a:r>
            <a:rPr lang="ru-RU" b="1" dirty="0" err="1" smtClean="0"/>
            <a:t>Коучинг</a:t>
          </a:r>
          <a:endParaRPr lang="ru-RU" b="1" dirty="0"/>
        </a:p>
      </dgm:t>
    </dgm:pt>
    <dgm:pt modelId="{75BCFE4B-D590-4F0C-8E77-BED40F2314D5}" type="parTrans" cxnId="{FC285580-B78F-438B-8762-862442DFE82D}">
      <dgm:prSet/>
      <dgm:spPr/>
      <dgm:t>
        <a:bodyPr/>
        <a:lstStyle/>
        <a:p>
          <a:endParaRPr lang="ru-RU" b="1"/>
        </a:p>
      </dgm:t>
    </dgm:pt>
    <dgm:pt modelId="{2CCEF780-12C7-484A-8F16-1959EBBBE6AF}" type="sibTrans" cxnId="{FC285580-B78F-438B-8762-862442DFE82D}">
      <dgm:prSet/>
      <dgm:spPr/>
      <dgm:t>
        <a:bodyPr/>
        <a:lstStyle/>
        <a:p>
          <a:endParaRPr lang="ru-RU" b="1"/>
        </a:p>
      </dgm:t>
    </dgm:pt>
    <dgm:pt modelId="{A38E2D0E-4150-44BE-9CCD-47E41524717A}" type="pres">
      <dgm:prSet presAssocID="{056FD50C-5F1B-46EC-BC9D-E6CF5C87E8BC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EF51E2-5F5F-44F6-82B5-553B74DD1A6C}" type="pres">
      <dgm:prSet presAssocID="{5D972495-97BC-4DF4-BE27-3C827B2BDC40}" presName="vertOne" presStyleCnt="0"/>
      <dgm:spPr/>
    </dgm:pt>
    <dgm:pt modelId="{46AB5579-E9BC-4CA7-B5B9-46968B9995DB}" type="pres">
      <dgm:prSet presAssocID="{5D972495-97BC-4DF4-BE27-3C827B2BDC40}" presName="txOne" presStyleLbl="node0" presStyleIdx="0" presStyleCnt="1" custAng="0" custLinFactNeighborX="-36" custLinFactNeighborY="237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4EFCC37-939C-459C-9C72-D3A0D582A202}" type="pres">
      <dgm:prSet presAssocID="{5D972495-97BC-4DF4-BE27-3C827B2BDC40}" presName="parTransOne" presStyleCnt="0"/>
      <dgm:spPr/>
    </dgm:pt>
    <dgm:pt modelId="{EF243B39-9FEA-4B24-B47A-EFA97DCBABB2}" type="pres">
      <dgm:prSet presAssocID="{5D972495-97BC-4DF4-BE27-3C827B2BDC40}" presName="horzOne" presStyleCnt="0"/>
      <dgm:spPr/>
    </dgm:pt>
    <dgm:pt modelId="{3E6479C3-5EF5-4518-BDA3-AFF74850EFA9}" type="pres">
      <dgm:prSet presAssocID="{D5ADED45-EB66-463D-8D11-C40510EA7A14}" presName="vertTwo" presStyleCnt="0"/>
      <dgm:spPr/>
    </dgm:pt>
    <dgm:pt modelId="{5AA3F2F3-B959-4F3A-ACD1-9F6A67422B2C}" type="pres">
      <dgm:prSet presAssocID="{D5ADED45-EB66-463D-8D11-C40510EA7A14}" presName="txTwo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50FD841-00F3-490B-BA33-01FD6E7BE9B6}" type="pres">
      <dgm:prSet presAssocID="{D5ADED45-EB66-463D-8D11-C40510EA7A14}" presName="horzTwo" presStyleCnt="0"/>
      <dgm:spPr/>
    </dgm:pt>
    <dgm:pt modelId="{F2546B4B-D15A-4CAB-82DD-66A92C6552FC}" type="pres">
      <dgm:prSet presAssocID="{99A642E7-CA74-46ED-8FA7-A5FE0D32709F}" presName="sibSpaceTwo" presStyleCnt="0"/>
      <dgm:spPr/>
    </dgm:pt>
    <dgm:pt modelId="{58D0ED44-11B0-43EA-9306-3F83E4EBA20F}" type="pres">
      <dgm:prSet presAssocID="{1DCC62E2-E8BE-4135-8015-69192BD899EF}" presName="vertTwo" presStyleCnt="0"/>
      <dgm:spPr/>
    </dgm:pt>
    <dgm:pt modelId="{B99B0554-A6F5-40D8-B199-D70B483675E9}" type="pres">
      <dgm:prSet presAssocID="{1DCC62E2-E8BE-4135-8015-69192BD899EF}" presName="txTwo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97155FD-BF5C-4B6B-A1BA-DFABD8FD613E}" type="pres">
      <dgm:prSet presAssocID="{1DCC62E2-E8BE-4135-8015-69192BD899EF}" presName="horzTwo" presStyleCnt="0"/>
      <dgm:spPr/>
    </dgm:pt>
    <dgm:pt modelId="{6DE9B667-4C3D-45B4-B8AA-006497C4994A}" type="pres">
      <dgm:prSet presAssocID="{E7910CE6-0C7E-472E-9F7A-DDABF9B535A7}" presName="sibSpaceTwo" presStyleCnt="0"/>
      <dgm:spPr/>
    </dgm:pt>
    <dgm:pt modelId="{48B5E0E1-C38F-4E52-9A3E-06836F091B9B}" type="pres">
      <dgm:prSet presAssocID="{D63150A5-2174-4BCD-B146-7BECBD1CE2E6}" presName="vertTwo" presStyleCnt="0"/>
      <dgm:spPr/>
    </dgm:pt>
    <dgm:pt modelId="{D667584E-7E68-4C04-9BA5-2A2DBB7FCF3E}" type="pres">
      <dgm:prSet presAssocID="{D63150A5-2174-4BCD-B146-7BECBD1CE2E6}" presName="txTwo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68CE41E-E3DE-4C4F-A1F4-8FA6C1F36FFC}" type="pres">
      <dgm:prSet presAssocID="{D63150A5-2174-4BCD-B146-7BECBD1CE2E6}" presName="horzTwo" presStyleCnt="0"/>
      <dgm:spPr/>
    </dgm:pt>
  </dgm:ptLst>
  <dgm:cxnLst>
    <dgm:cxn modelId="{23E5D054-51A4-4EFC-9489-99BAA60C581A}" type="presOf" srcId="{056FD50C-5F1B-46EC-BC9D-E6CF5C87E8BC}" destId="{A38E2D0E-4150-44BE-9CCD-47E41524717A}" srcOrd="0" destOrd="0" presId="urn:microsoft.com/office/officeart/2005/8/layout/hierarchy4"/>
    <dgm:cxn modelId="{CB5F6F37-E283-4DF5-B96B-F924481F0D52}" type="presOf" srcId="{1DCC62E2-E8BE-4135-8015-69192BD899EF}" destId="{B99B0554-A6F5-40D8-B199-D70B483675E9}" srcOrd="0" destOrd="0" presId="urn:microsoft.com/office/officeart/2005/8/layout/hierarchy4"/>
    <dgm:cxn modelId="{E08EF686-05B0-45F1-A8D5-BDF216D4F397}" srcId="{5D972495-97BC-4DF4-BE27-3C827B2BDC40}" destId="{D5ADED45-EB66-463D-8D11-C40510EA7A14}" srcOrd="0" destOrd="0" parTransId="{ECD22113-F05F-4870-837C-410808001268}" sibTransId="{99A642E7-CA74-46ED-8FA7-A5FE0D32709F}"/>
    <dgm:cxn modelId="{02F7AE76-1B31-4D4A-9837-E273DF26625E}" srcId="{056FD50C-5F1B-46EC-BC9D-E6CF5C87E8BC}" destId="{5D972495-97BC-4DF4-BE27-3C827B2BDC40}" srcOrd="0" destOrd="0" parTransId="{060DC641-1E82-4616-AAB9-753C969AEBC8}" sibTransId="{DA05A0A3-7ED2-403C-8E74-059438BAC441}"/>
    <dgm:cxn modelId="{4AB67F82-19DF-4357-8D64-06D7AD6BD583}" type="presOf" srcId="{D63150A5-2174-4BCD-B146-7BECBD1CE2E6}" destId="{D667584E-7E68-4C04-9BA5-2A2DBB7FCF3E}" srcOrd="0" destOrd="0" presId="urn:microsoft.com/office/officeart/2005/8/layout/hierarchy4"/>
    <dgm:cxn modelId="{8F6F30FD-D06B-4946-A2A1-6C76C9BB6A5C}" type="presOf" srcId="{D5ADED45-EB66-463D-8D11-C40510EA7A14}" destId="{5AA3F2F3-B959-4F3A-ACD1-9F6A67422B2C}" srcOrd="0" destOrd="0" presId="urn:microsoft.com/office/officeart/2005/8/layout/hierarchy4"/>
    <dgm:cxn modelId="{6F69D004-8E5F-4936-BC83-4A96F1A47BE6}" type="presOf" srcId="{5D972495-97BC-4DF4-BE27-3C827B2BDC40}" destId="{46AB5579-E9BC-4CA7-B5B9-46968B9995DB}" srcOrd="0" destOrd="0" presId="urn:microsoft.com/office/officeart/2005/8/layout/hierarchy4"/>
    <dgm:cxn modelId="{98A76EC0-7FDB-43D6-AD8A-13D0B62CFCEC}" srcId="{5D972495-97BC-4DF4-BE27-3C827B2BDC40}" destId="{1DCC62E2-E8BE-4135-8015-69192BD899EF}" srcOrd="1" destOrd="0" parTransId="{F1EBDA9D-11A0-4222-82E2-3D5C998D6E06}" sibTransId="{E7910CE6-0C7E-472E-9F7A-DDABF9B535A7}"/>
    <dgm:cxn modelId="{FC285580-B78F-438B-8762-862442DFE82D}" srcId="{5D972495-97BC-4DF4-BE27-3C827B2BDC40}" destId="{D63150A5-2174-4BCD-B146-7BECBD1CE2E6}" srcOrd="2" destOrd="0" parTransId="{75BCFE4B-D590-4F0C-8E77-BED40F2314D5}" sibTransId="{2CCEF780-12C7-484A-8F16-1959EBBBE6AF}"/>
    <dgm:cxn modelId="{A47571D7-FD46-4FD1-A205-34080EC3F82E}" type="presParOf" srcId="{A38E2D0E-4150-44BE-9CCD-47E41524717A}" destId="{A7EF51E2-5F5F-44F6-82B5-553B74DD1A6C}" srcOrd="0" destOrd="0" presId="urn:microsoft.com/office/officeart/2005/8/layout/hierarchy4"/>
    <dgm:cxn modelId="{A6B36036-923A-4778-8ECD-4B1160488661}" type="presParOf" srcId="{A7EF51E2-5F5F-44F6-82B5-553B74DD1A6C}" destId="{46AB5579-E9BC-4CA7-B5B9-46968B9995DB}" srcOrd="0" destOrd="0" presId="urn:microsoft.com/office/officeart/2005/8/layout/hierarchy4"/>
    <dgm:cxn modelId="{B1E1B2F8-7AB8-4069-A537-9B5409FEACDE}" type="presParOf" srcId="{A7EF51E2-5F5F-44F6-82B5-553B74DD1A6C}" destId="{E4EFCC37-939C-459C-9C72-D3A0D582A202}" srcOrd="1" destOrd="0" presId="urn:microsoft.com/office/officeart/2005/8/layout/hierarchy4"/>
    <dgm:cxn modelId="{9F32EFA4-8498-4D78-A220-1749868807B8}" type="presParOf" srcId="{A7EF51E2-5F5F-44F6-82B5-553B74DD1A6C}" destId="{EF243B39-9FEA-4B24-B47A-EFA97DCBABB2}" srcOrd="2" destOrd="0" presId="urn:microsoft.com/office/officeart/2005/8/layout/hierarchy4"/>
    <dgm:cxn modelId="{01ADF80E-5163-4902-98DA-65B934F28B25}" type="presParOf" srcId="{EF243B39-9FEA-4B24-B47A-EFA97DCBABB2}" destId="{3E6479C3-5EF5-4518-BDA3-AFF74850EFA9}" srcOrd="0" destOrd="0" presId="urn:microsoft.com/office/officeart/2005/8/layout/hierarchy4"/>
    <dgm:cxn modelId="{1AF6C582-3366-4C9A-A85D-7F84BD0A7CE1}" type="presParOf" srcId="{3E6479C3-5EF5-4518-BDA3-AFF74850EFA9}" destId="{5AA3F2F3-B959-4F3A-ACD1-9F6A67422B2C}" srcOrd="0" destOrd="0" presId="urn:microsoft.com/office/officeart/2005/8/layout/hierarchy4"/>
    <dgm:cxn modelId="{EA1AE580-B80B-44A3-A8DE-D86630D9CE44}" type="presParOf" srcId="{3E6479C3-5EF5-4518-BDA3-AFF74850EFA9}" destId="{450FD841-00F3-490B-BA33-01FD6E7BE9B6}" srcOrd="1" destOrd="0" presId="urn:microsoft.com/office/officeart/2005/8/layout/hierarchy4"/>
    <dgm:cxn modelId="{9F5D5719-8689-4985-A9E8-E81E3D344A33}" type="presParOf" srcId="{EF243B39-9FEA-4B24-B47A-EFA97DCBABB2}" destId="{F2546B4B-D15A-4CAB-82DD-66A92C6552FC}" srcOrd="1" destOrd="0" presId="urn:microsoft.com/office/officeart/2005/8/layout/hierarchy4"/>
    <dgm:cxn modelId="{0F1BB1A6-A44D-4467-85BF-8CD5A87EC0AC}" type="presParOf" srcId="{EF243B39-9FEA-4B24-B47A-EFA97DCBABB2}" destId="{58D0ED44-11B0-43EA-9306-3F83E4EBA20F}" srcOrd="2" destOrd="0" presId="urn:microsoft.com/office/officeart/2005/8/layout/hierarchy4"/>
    <dgm:cxn modelId="{E0B92A58-2420-4B04-B4E9-8DE23584DA49}" type="presParOf" srcId="{58D0ED44-11B0-43EA-9306-3F83E4EBA20F}" destId="{B99B0554-A6F5-40D8-B199-D70B483675E9}" srcOrd="0" destOrd="0" presId="urn:microsoft.com/office/officeart/2005/8/layout/hierarchy4"/>
    <dgm:cxn modelId="{AF796EBE-F9EF-4218-9C42-CB332886FA71}" type="presParOf" srcId="{58D0ED44-11B0-43EA-9306-3F83E4EBA20F}" destId="{897155FD-BF5C-4B6B-A1BA-DFABD8FD613E}" srcOrd="1" destOrd="0" presId="urn:microsoft.com/office/officeart/2005/8/layout/hierarchy4"/>
    <dgm:cxn modelId="{1EBBF95C-4FBC-4A1E-9051-EAFC566B15E4}" type="presParOf" srcId="{EF243B39-9FEA-4B24-B47A-EFA97DCBABB2}" destId="{6DE9B667-4C3D-45B4-B8AA-006497C4994A}" srcOrd="3" destOrd="0" presId="urn:microsoft.com/office/officeart/2005/8/layout/hierarchy4"/>
    <dgm:cxn modelId="{569C58A4-2377-4B57-99C5-4BD3DBD8BD41}" type="presParOf" srcId="{EF243B39-9FEA-4B24-B47A-EFA97DCBABB2}" destId="{48B5E0E1-C38F-4E52-9A3E-06836F091B9B}" srcOrd="4" destOrd="0" presId="urn:microsoft.com/office/officeart/2005/8/layout/hierarchy4"/>
    <dgm:cxn modelId="{EA07240A-3650-4355-9B1C-1CF00CEDD624}" type="presParOf" srcId="{48B5E0E1-C38F-4E52-9A3E-06836F091B9B}" destId="{D667584E-7E68-4C04-9BA5-2A2DBB7FCF3E}" srcOrd="0" destOrd="0" presId="urn:microsoft.com/office/officeart/2005/8/layout/hierarchy4"/>
    <dgm:cxn modelId="{22E5EF09-EC2E-4CF9-BF3E-E7C589C7CB37}" type="presParOf" srcId="{48B5E0E1-C38F-4E52-9A3E-06836F091B9B}" destId="{F68CE41E-E3DE-4C4F-A1F4-8FA6C1F36FF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C0D27CE-505A-4AE0-8411-22FF272088FD}" type="doc">
      <dgm:prSet loTypeId="urn:microsoft.com/office/officeart/2005/8/layout/matrix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216A5181-AD64-47B2-88DF-F8379950F0DB}">
      <dgm:prSet phldrT="[Текст]"/>
      <dgm:spPr>
        <a:solidFill>
          <a:schemeClr val="bg1"/>
        </a:solidFill>
      </dgm:spPr>
      <dgm:t>
        <a:bodyPr/>
        <a:lstStyle/>
        <a:p>
          <a:r>
            <a:rPr lang="ru-RU" b="1" dirty="0" smtClean="0">
              <a:solidFill>
                <a:srgbClr val="224785"/>
              </a:solidFill>
              <a:latin typeface="Impact" panose="020B0806030902050204" pitchFamily="34" charset="0"/>
            </a:rPr>
            <a:t>Акселерационные программы </a:t>
          </a:r>
          <a:endParaRPr lang="ru-RU" b="1" dirty="0">
            <a:solidFill>
              <a:srgbClr val="224785"/>
            </a:solidFill>
            <a:latin typeface="Impact" panose="020B0806030902050204" pitchFamily="34" charset="0"/>
          </a:endParaRPr>
        </a:p>
      </dgm:t>
    </dgm:pt>
    <dgm:pt modelId="{A7854AD2-F020-4A19-924E-A76BF3B7B4C8}" type="parTrans" cxnId="{150EF0D8-6D87-442A-8BA9-7B51917D8C97}">
      <dgm:prSet/>
      <dgm:spPr/>
      <dgm:t>
        <a:bodyPr/>
        <a:lstStyle/>
        <a:p>
          <a:endParaRPr lang="ru-RU"/>
        </a:p>
      </dgm:t>
    </dgm:pt>
    <dgm:pt modelId="{D6E7FF15-96BB-4B18-B698-9E1825511B6C}" type="sibTrans" cxnId="{150EF0D8-6D87-442A-8BA9-7B51917D8C97}">
      <dgm:prSet/>
      <dgm:spPr/>
      <dgm:t>
        <a:bodyPr/>
        <a:lstStyle/>
        <a:p>
          <a:endParaRPr lang="ru-RU"/>
        </a:p>
      </dgm:t>
    </dgm:pt>
    <dgm:pt modelId="{C51265DF-C8EB-4E7F-9DFF-4021F2527BB6}">
      <dgm:prSet phldrT="[Текст]" custT="1"/>
      <dgm:spPr>
        <a:solidFill>
          <a:srgbClr val="F9AD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b="1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dirty="0" smtClean="0"/>
            <a:t>АО РЭЦ </a:t>
          </a:r>
          <a:r>
            <a:rPr lang="en-US" sz="2400" b="1" dirty="0" smtClean="0"/>
            <a:t/>
          </a:r>
          <a:br>
            <a:rPr lang="en-US" sz="2400" b="1" dirty="0" smtClean="0"/>
          </a:br>
          <a:r>
            <a:rPr lang="ru-RU" sz="2400" b="1" dirty="0" smtClean="0"/>
            <a:t>«Экспортный </a:t>
          </a:r>
          <a:r>
            <a:rPr lang="ru-RU" sz="2400" b="1" dirty="0" err="1" smtClean="0"/>
            <a:t>форсаж</a:t>
          </a:r>
          <a:r>
            <a:rPr lang="ru-RU" sz="2400" b="1" dirty="0" smtClean="0"/>
            <a:t>»</a:t>
          </a:r>
        </a:p>
      </dgm:t>
    </dgm:pt>
    <dgm:pt modelId="{75FC8EA5-0B85-40BE-841E-B77519F6ADBF}" type="parTrans" cxnId="{1C7B3C11-60CA-486E-AE45-C1FF8496863C}">
      <dgm:prSet/>
      <dgm:spPr/>
      <dgm:t>
        <a:bodyPr/>
        <a:lstStyle/>
        <a:p>
          <a:endParaRPr lang="ru-RU"/>
        </a:p>
      </dgm:t>
    </dgm:pt>
    <dgm:pt modelId="{B166FCCA-FF20-4453-BF6E-660E78448154}" type="sibTrans" cxnId="{1C7B3C11-60CA-486E-AE45-C1FF8496863C}">
      <dgm:prSet/>
      <dgm:spPr/>
      <dgm:t>
        <a:bodyPr/>
        <a:lstStyle/>
        <a:p>
          <a:endParaRPr lang="ru-RU"/>
        </a:p>
      </dgm:t>
    </dgm:pt>
    <dgm:pt modelId="{9596B206-3C40-4BD1-B52C-E5120BED1D16}">
      <dgm:prSet phldrT="[Текст]" custT="1"/>
      <dgm:spPr>
        <a:solidFill>
          <a:srgbClr val="E30613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b="1" i="0" dirty="0" smtClean="0"/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dirty="0" err="1" smtClean="0"/>
            <a:t>PwC</a:t>
          </a:r>
          <a:endParaRPr lang="ru-RU" sz="2400" b="1" dirty="0" smtClean="0"/>
        </a:p>
      </dgm:t>
    </dgm:pt>
    <dgm:pt modelId="{272AD6F6-EE8B-4860-82B1-E04F04B963AA}" type="parTrans" cxnId="{A9BFF0C0-D576-4ED1-9AD3-E2A401257147}">
      <dgm:prSet/>
      <dgm:spPr/>
      <dgm:t>
        <a:bodyPr/>
        <a:lstStyle/>
        <a:p>
          <a:endParaRPr lang="ru-RU"/>
        </a:p>
      </dgm:t>
    </dgm:pt>
    <dgm:pt modelId="{ED157901-429F-4800-BA7E-C4622759ED0C}" type="sibTrans" cxnId="{A9BFF0C0-D576-4ED1-9AD3-E2A401257147}">
      <dgm:prSet/>
      <dgm:spPr/>
      <dgm:t>
        <a:bodyPr/>
        <a:lstStyle/>
        <a:p>
          <a:endParaRPr lang="ru-RU"/>
        </a:p>
      </dgm:t>
    </dgm:pt>
    <dgm:pt modelId="{6C247734-3C88-4571-9709-E5B2908B087E}">
      <dgm:prSet phldrT="[Текст]" custT="1"/>
      <dgm:spPr>
        <a:solidFill>
          <a:srgbClr val="ED7004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i="0" dirty="0" smtClean="0"/>
            <a:t>Московская Школа Управления «</a:t>
          </a:r>
          <a:r>
            <a:rPr lang="ru-RU" sz="2400" b="1" i="0" dirty="0" err="1" smtClean="0"/>
            <a:t>Сколково</a:t>
          </a:r>
          <a:r>
            <a:rPr lang="ru-RU" sz="2400" b="1" i="0" dirty="0" smtClean="0"/>
            <a:t>»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i="0" dirty="0" smtClean="0"/>
            <a:t>Программа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400" b="1" i="0" dirty="0" smtClean="0"/>
            <a:t>«Экспортеры 2.0</a:t>
          </a:r>
          <a:r>
            <a:rPr lang="en-US" sz="2400" b="1" i="0" dirty="0" smtClean="0"/>
            <a:t>»</a:t>
          </a:r>
          <a:endParaRPr lang="ru-RU" sz="2400" b="1" i="0" dirty="0" smtClean="0"/>
        </a:p>
        <a:p>
          <a:pPr>
            <a:lnSpc>
              <a:spcPct val="100000"/>
            </a:lnSpc>
            <a:spcAft>
              <a:spcPts val="0"/>
            </a:spcAft>
          </a:pPr>
          <a:endParaRPr lang="ru-RU" sz="2400" b="1" i="0" dirty="0" smtClean="0"/>
        </a:p>
      </dgm:t>
    </dgm:pt>
    <dgm:pt modelId="{1F61AC6A-A8B4-46F3-9CA4-F2C6A2782A58}" type="parTrans" cxnId="{054112E6-B568-401D-89E4-2AC5C2D90884}">
      <dgm:prSet/>
      <dgm:spPr/>
      <dgm:t>
        <a:bodyPr/>
        <a:lstStyle/>
        <a:p>
          <a:endParaRPr lang="ru-RU"/>
        </a:p>
      </dgm:t>
    </dgm:pt>
    <dgm:pt modelId="{82E387C1-AD87-47C3-ACBA-F703C3CD8D5A}" type="sibTrans" cxnId="{054112E6-B568-401D-89E4-2AC5C2D90884}">
      <dgm:prSet/>
      <dgm:spPr/>
      <dgm:t>
        <a:bodyPr/>
        <a:lstStyle/>
        <a:p>
          <a:endParaRPr lang="ru-RU"/>
        </a:p>
      </dgm:t>
    </dgm:pt>
    <dgm:pt modelId="{13B2655A-7890-48EA-A35A-A8B1CA5B8C59}">
      <dgm:prSet phldrT="[Текст]" custT="1"/>
      <dgm:spPr>
        <a:solidFill>
          <a:srgbClr val="134281"/>
        </a:solidFill>
      </dgm:spPr>
      <dgm:t>
        <a:bodyPr anchor="t" anchorCtr="0"/>
        <a:lstStyle/>
        <a:p>
          <a:pPr>
            <a:spcAft>
              <a:spcPts val="0"/>
            </a:spcAft>
          </a:pPr>
          <a:r>
            <a:rPr lang="ru-RU" sz="2400" b="1" dirty="0" smtClean="0"/>
            <a:t>Акселератор </a:t>
          </a:r>
          <a:r>
            <a:rPr lang="en-US" sz="2400" b="1" dirty="0" smtClean="0"/>
            <a:t/>
          </a:r>
          <a:br>
            <a:rPr lang="en-US" sz="2400" b="1" dirty="0" smtClean="0"/>
          </a:br>
          <a:r>
            <a:rPr lang="ru-RU" sz="2400" b="1" dirty="0" smtClean="0"/>
            <a:t>на базе ЦПЭ</a:t>
          </a:r>
          <a:endParaRPr lang="ru-RU" sz="2400" b="1" i="0" dirty="0" smtClean="0"/>
        </a:p>
      </dgm:t>
    </dgm:pt>
    <dgm:pt modelId="{65F29C1A-CC5C-4D42-A22F-DF49F01FCC98}" type="sibTrans" cxnId="{4CA3E30E-84A0-430E-AEBE-B5A7226224E5}">
      <dgm:prSet/>
      <dgm:spPr/>
      <dgm:t>
        <a:bodyPr/>
        <a:lstStyle/>
        <a:p>
          <a:endParaRPr lang="ru-RU"/>
        </a:p>
      </dgm:t>
    </dgm:pt>
    <dgm:pt modelId="{4D3F6025-FAD7-45DE-BEA6-00BE65054DDC}" type="parTrans" cxnId="{4CA3E30E-84A0-430E-AEBE-B5A7226224E5}">
      <dgm:prSet/>
      <dgm:spPr/>
      <dgm:t>
        <a:bodyPr/>
        <a:lstStyle/>
        <a:p>
          <a:endParaRPr lang="ru-RU"/>
        </a:p>
      </dgm:t>
    </dgm:pt>
    <dgm:pt modelId="{DEE59C43-B17D-4A91-97EC-DCFBCC7AAF8C}" type="pres">
      <dgm:prSet presAssocID="{FC0D27CE-505A-4AE0-8411-22FF272088FD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760A2B-82C4-4E29-9FE3-D3E135F521AA}" type="pres">
      <dgm:prSet presAssocID="{FC0D27CE-505A-4AE0-8411-22FF272088FD}" presName="matrix" presStyleCnt="0"/>
      <dgm:spPr/>
      <dgm:t>
        <a:bodyPr/>
        <a:lstStyle/>
        <a:p>
          <a:endParaRPr lang="ru-RU"/>
        </a:p>
      </dgm:t>
    </dgm:pt>
    <dgm:pt modelId="{9A4E9197-F99C-46EE-8B97-33A3DCC5346B}" type="pres">
      <dgm:prSet presAssocID="{FC0D27CE-505A-4AE0-8411-22FF272088FD}" presName="tile1" presStyleLbl="node1" presStyleIdx="0" presStyleCnt="4" custScaleY="95122" custLinFactNeighborY="733"/>
      <dgm:spPr/>
      <dgm:t>
        <a:bodyPr/>
        <a:lstStyle/>
        <a:p>
          <a:endParaRPr lang="ru-RU"/>
        </a:p>
      </dgm:t>
    </dgm:pt>
    <dgm:pt modelId="{85C5668F-9B9B-432D-AFC2-DE2D804B2690}" type="pres">
      <dgm:prSet presAssocID="{FC0D27CE-505A-4AE0-8411-22FF272088FD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592212-47F4-4EC0-BF84-A91B650573CB}" type="pres">
      <dgm:prSet presAssocID="{FC0D27CE-505A-4AE0-8411-22FF272088FD}" presName="tile2" presStyleLbl="node1" presStyleIdx="1" presStyleCnt="4" custScaleY="92929"/>
      <dgm:spPr/>
      <dgm:t>
        <a:bodyPr/>
        <a:lstStyle/>
        <a:p>
          <a:endParaRPr lang="ru-RU"/>
        </a:p>
      </dgm:t>
    </dgm:pt>
    <dgm:pt modelId="{042045C2-6FC1-49CD-BA5D-10CE8193188C}" type="pres">
      <dgm:prSet presAssocID="{FC0D27CE-505A-4AE0-8411-22FF272088FD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EA9171-CCFB-4DF1-AAB8-CAF32ABAB330}" type="pres">
      <dgm:prSet presAssocID="{FC0D27CE-505A-4AE0-8411-22FF272088FD}" presName="tile3" presStyleLbl="node1" presStyleIdx="2" presStyleCnt="4"/>
      <dgm:spPr/>
      <dgm:t>
        <a:bodyPr/>
        <a:lstStyle/>
        <a:p>
          <a:endParaRPr lang="ru-RU"/>
        </a:p>
      </dgm:t>
    </dgm:pt>
    <dgm:pt modelId="{B949FC3E-B275-4992-8A01-BDE17EF3A348}" type="pres">
      <dgm:prSet presAssocID="{FC0D27CE-505A-4AE0-8411-22FF272088FD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AA67C-5589-4C57-AEB9-7362924E795B}" type="pres">
      <dgm:prSet presAssocID="{FC0D27CE-505A-4AE0-8411-22FF272088FD}" presName="tile4" presStyleLbl="node1" presStyleIdx="3" presStyleCnt="4" custScaleY="101012"/>
      <dgm:spPr/>
      <dgm:t>
        <a:bodyPr/>
        <a:lstStyle/>
        <a:p>
          <a:endParaRPr lang="ru-RU"/>
        </a:p>
      </dgm:t>
    </dgm:pt>
    <dgm:pt modelId="{452A7125-D2A9-475C-928F-A753D862EDBF}" type="pres">
      <dgm:prSet presAssocID="{FC0D27CE-505A-4AE0-8411-22FF272088FD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0AB6FF-96AC-4484-8933-940650ADFF7D}" type="pres">
      <dgm:prSet presAssocID="{FC0D27CE-505A-4AE0-8411-22FF272088FD}" presName="centerTile" presStyleLbl="fgShp" presStyleIdx="0" presStyleCnt="1" custLinFactNeighborY="-10497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5A333B39-CA7F-4411-B464-ABBA3FEB6CFF}" type="presOf" srcId="{FC0D27CE-505A-4AE0-8411-22FF272088FD}" destId="{DEE59C43-B17D-4A91-97EC-DCFBCC7AAF8C}" srcOrd="0" destOrd="0" presId="urn:microsoft.com/office/officeart/2005/8/layout/matrix1"/>
    <dgm:cxn modelId="{A9BFF0C0-D576-4ED1-9AD3-E2A401257147}" srcId="{216A5181-AD64-47B2-88DF-F8379950F0DB}" destId="{9596B206-3C40-4BD1-B52C-E5120BED1D16}" srcOrd="1" destOrd="0" parTransId="{272AD6F6-EE8B-4860-82B1-E04F04B963AA}" sibTransId="{ED157901-429F-4800-BA7E-C4622759ED0C}"/>
    <dgm:cxn modelId="{B57A1460-0F09-4E04-8C3C-C985D436372F}" type="presOf" srcId="{216A5181-AD64-47B2-88DF-F8379950F0DB}" destId="{9A0AB6FF-96AC-4484-8933-940650ADFF7D}" srcOrd="0" destOrd="0" presId="urn:microsoft.com/office/officeart/2005/8/layout/matrix1"/>
    <dgm:cxn modelId="{1F109091-ABC7-44C0-8318-48A2E767D975}" type="presOf" srcId="{C51265DF-C8EB-4E7F-9DFF-4021F2527BB6}" destId="{9A4E9197-F99C-46EE-8B97-33A3DCC5346B}" srcOrd="0" destOrd="0" presId="urn:microsoft.com/office/officeart/2005/8/layout/matrix1"/>
    <dgm:cxn modelId="{BE28567A-0D21-466D-A001-2A075552CBFF}" type="presOf" srcId="{9596B206-3C40-4BD1-B52C-E5120BED1D16}" destId="{042045C2-6FC1-49CD-BA5D-10CE8193188C}" srcOrd="1" destOrd="0" presId="urn:microsoft.com/office/officeart/2005/8/layout/matrix1"/>
    <dgm:cxn modelId="{4CA3E30E-84A0-430E-AEBE-B5A7226224E5}" srcId="{216A5181-AD64-47B2-88DF-F8379950F0DB}" destId="{13B2655A-7890-48EA-A35A-A8B1CA5B8C59}" srcOrd="3" destOrd="0" parTransId="{4D3F6025-FAD7-45DE-BEA6-00BE65054DDC}" sibTransId="{65F29C1A-CC5C-4D42-A22F-DF49F01FCC98}"/>
    <dgm:cxn modelId="{AE673E65-4937-4E12-9BD3-578B7B531D9E}" type="presOf" srcId="{6C247734-3C88-4571-9709-E5B2908B087E}" destId="{B949FC3E-B275-4992-8A01-BDE17EF3A348}" srcOrd="1" destOrd="0" presId="urn:microsoft.com/office/officeart/2005/8/layout/matrix1"/>
    <dgm:cxn modelId="{BCAF8A4C-0C36-4033-891A-39074F2BB6D1}" type="presOf" srcId="{6C247734-3C88-4571-9709-E5B2908B087E}" destId="{A6EA9171-CCFB-4DF1-AAB8-CAF32ABAB330}" srcOrd="0" destOrd="0" presId="urn:microsoft.com/office/officeart/2005/8/layout/matrix1"/>
    <dgm:cxn modelId="{A0A78315-1A19-4087-AF2D-A07EAADFF8CA}" type="presOf" srcId="{13B2655A-7890-48EA-A35A-A8B1CA5B8C59}" destId="{1EFAA67C-5589-4C57-AEB9-7362924E795B}" srcOrd="0" destOrd="0" presId="urn:microsoft.com/office/officeart/2005/8/layout/matrix1"/>
    <dgm:cxn modelId="{1913C42F-8094-45C2-B29B-B22E9946CEE9}" type="presOf" srcId="{C51265DF-C8EB-4E7F-9DFF-4021F2527BB6}" destId="{85C5668F-9B9B-432D-AFC2-DE2D804B2690}" srcOrd="1" destOrd="0" presId="urn:microsoft.com/office/officeart/2005/8/layout/matrix1"/>
    <dgm:cxn modelId="{82B217FD-8DF3-44CB-9014-1B5CCA79AAD3}" type="presOf" srcId="{9596B206-3C40-4BD1-B52C-E5120BED1D16}" destId="{31592212-47F4-4EC0-BF84-A91B650573CB}" srcOrd="0" destOrd="0" presId="urn:microsoft.com/office/officeart/2005/8/layout/matrix1"/>
    <dgm:cxn modelId="{054112E6-B568-401D-89E4-2AC5C2D90884}" srcId="{216A5181-AD64-47B2-88DF-F8379950F0DB}" destId="{6C247734-3C88-4571-9709-E5B2908B087E}" srcOrd="2" destOrd="0" parTransId="{1F61AC6A-A8B4-46F3-9CA4-F2C6A2782A58}" sibTransId="{82E387C1-AD87-47C3-ACBA-F703C3CD8D5A}"/>
    <dgm:cxn modelId="{150EF0D8-6D87-442A-8BA9-7B51917D8C97}" srcId="{FC0D27CE-505A-4AE0-8411-22FF272088FD}" destId="{216A5181-AD64-47B2-88DF-F8379950F0DB}" srcOrd="0" destOrd="0" parTransId="{A7854AD2-F020-4A19-924E-A76BF3B7B4C8}" sibTransId="{D6E7FF15-96BB-4B18-B698-9E1825511B6C}"/>
    <dgm:cxn modelId="{567886A9-7C36-441A-AFA1-769A267213A9}" type="presOf" srcId="{13B2655A-7890-48EA-A35A-A8B1CA5B8C59}" destId="{452A7125-D2A9-475C-928F-A753D862EDBF}" srcOrd="1" destOrd="0" presId="urn:microsoft.com/office/officeart/2005/8/layout/matrix1"/>
    <dgm:cxn modelId="{1C7B3C11-60CA-486E-AE45-C1FF8496863C}" srcId="{216A5181-AD64-47B2-88DF-F8379950F0DB}" destId="{C51265DF-C8EB-4E7F-9DFF-4021F2527BB6}" srcOrd="0" destOrd="0" parTransId="{75FC8EA5-0B85-40BE-841E-B77519F6ADBF}" sibTransId="{B166FCCA-FF20-4453-BF6E-660E78448154}"/>
    <dgm:cxn modelId="{A70142F8-1F15-4A2F-B78F-AC39578103B5}" type="presParOf" srcId="{DEE59C43-B17D-4A91-97EC-DCFBCC7AAF8C}" destId="{10760A2B-82C4-4E29-9FE3-D3E135F521AA}" srcOrd="0" destOrd="0" presId="urn:microsoft.com/office/officeart/2005/8/layout/matrix1"/>
    <dgm:cxn modelId="{7352B9ED-B534-4265-9D97-84E974CFC1E6}" type="presParOf" srcId="{10760A2B-82C4-4E29-9FE3-D3E135F521AA}" destId="{9A4E9197-F99C-46EE-8B97-33A3DCC5346B}" srcOrd="0" destOrd="0" presId="urn:microsoft.com/office/officeart/2005/8/layout/matrix1"/>
    <dgm:cxn modelId="{680680D6-828A-4B6F-B3AA-0C082293A14A}" type="presParOf" srcId="{10760A2B-82C4-4E29-9FE3-D3E135F521AA}" destId="{85C5668F-9B9B-432D-AFC2-DE2D804B2690}" srcOrd="1" destOrd="0" presId="urn:microsoft.com/office/officeart/2005/8/layout/matrix1"/>
    <dgm:cxn modelId="{30DAF215-8643-4A96-A273-68BBFD715016}" type="presParOf" srcId="{10760A2B-82C4-4E29-9FE3-D3E135F521AA}" destId="{31592212-47F4-4EC0-BF84-A91B650573CB}" srcOrd="2" destOrd="0" presId="urn:microsoft.com/office/officeart/2005/8/layout/matrix1"/>
    <dgm:cxn modelId="{EC2FDCF7-8B05-4516-8F72-F41028696117}" type="presParOf" srcId="{10760A2B-82C4-4E29-9FE3-D3E135F521AA}" destId="{042045C2-6FC1-49CD-BA5D-10CE8193188C}" srcOrd="3" destOrd="0" presId="urn:microsoft.com/office/officeart/2005/8/layout/matrix1"/>
    <dgm:cxn modelId="{FC7A02BC-6CF8-4DE6-9696-31730AF19205}" type="presParOf" srcId="{10760A2B-82C4-4E29-9FE3-D3E135F521AA}" destId="{A6EA9171-CCFB-4DF1-AAB8-CAF32ABAB330}" srcOrd="4" destOrd="0" presId="urn:microsoft.com/office/officeart/2005/8/layout/matrix1"/>
    <dgm:cxn modelId="{CFA39609-8C84-43CA-8A5D-310527F8ACAA}" type="presParOf" srcId="{10760A2B-82C4-4E29-9FE3-D3E135F521AA}" destId="{B949FC3E-B275-4992-8A01-BDE17EF3A348}" srcOrd="5" destOrd="0" presId="urn:microsoft.com/office/officeart/2005/8/layout/matrix1"/>
    <dgm:cxn modelId="{AFD43638-7AED-4FD0-8538-D798F6D679C6}" type="presParOf" srcId="{10760A2B-82C4-4E29-9FE3-D3E135F521AA}" destId="{1EFAA67C-5589-4C57-AEB9-7362924E795B}" srcOrd="6" destOrd="0" presId="urn:microsoft.com/office/officeart/2005/8/layout/matrix1"/>
    <dgm:cxn modelId="{48391C51-2755-4B30-B1C5-4E7C099EAD96}" type="presParOf" srcId="{10760A2B-82C4-4E29-9FE3-D3E135F521AA}" destId="{452A7125-D2A9-475C-928F-A753D862EDBF}" srcOrd="7" destOrd="0" presId="urn:microsoft.com/office/officeart/2005/8/layout/matrix1"/>
    <dgm:cxn modelId="{940016D3-7A8D-423C-855C-9929E0995F5C}" type="presParOf" srcId="{DEE59C43-B17D-4A91-97EC-DCFBCC7AAF8C}" destId="{9A0AB6FF-96AC-4484-8933-940650ADFF7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454C90-6C65-4197-BF0C-B7B9CB6CC6F5}">
      <dsp:nvSpPr>
        <dsp:cNvPr id="0" name=""/>
        <dsp:cNvSpPr/>
      </dsp:nvSpPr>
      <dsp:spPr>
        <a:xfrm rot="5400000">
          <a:off x="5663631" y="-3588920"/>
          <a:ext cx="2457187" cy="10024582"/>
        </a:xfrm>
        <a:prstGeom prst="round2SameRect">
          <a:avLst/>
        </a:prstGeom>
        <a:solidFill>
          <a:srgbClr val="E30613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1"/>
              </a:solidFill>
            </a:rPr>
            <a:t>«Практические вопросы для экспортеров (маркетинг, выставки, логистика, налоги, банк, таможня) »</a:t>
          </a:r>
          <a:endParaRPr lang="ru-RU" sz="1600" b="1" kern="1200" dirty="0">
            <a:solidFill>
              <a:schemeClr val="bg1"/>
            </a:solidFill>
          </a:endParaRPr>
        </a:p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1"/>
              </a:solidFill>
            </a:rPr>
            <a:t>«Повышение эффективности участия предприятий Самарской области в международных </a:t>
          </a:r>
          <a:r>
            <a:rPr lang="ru-RU" sz="1600" b="1" kern="1200" dirty="0" err="1" smtClean="0">
              <a:solidFill>
                <a:schemeClr val="bg1"/>
              </a:solidFill>
            </a:rPr>
            <a:t>выставочно</a:t>
          </a:r>
          <a:r>
            <a:rPr lang="ru-RU" sz="1600" b="1" kern="1200" dirty="0" smtClean="0">
              <a:solidFill>
                <a:schemeClr val="bg1"/>
              </a:solidFill>
            </a:rPr>
            <a:t>-презентационных мероприятиях»</a:t>
          </a:r>
          <a:endParaRPr lang="ru-RU" sz="1600" b="1" kern="1200" dirty="0">
            <a:solidFill>
              <a:schemeClr val="bg1"/>
            </a:solidFill>
          </a:endParaRPr>
        </a:p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1"/>
              </a:solidFill>
            </a:rPr>
            <a:t>Эффективные стратегии выхода на рынки стран СНГ»</a:t>
          </a:r>
          <a:endParaRPr lang="ru-RU" sz="1600" b="1" kern="1200" dirty="0">
            <a:solidFill>
              <a:schemeClr val="bg1"/>
            </a:solidFill>
          </a:endParaRPr>
        </a:p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1"/>
              </a:solidFill>
            </a:rPr>
            <a:t>Эффективные стратегии выхода на рынки стран Ближнего Востока</a:t>
          </a:r>
          <a:endParaRPr lang="ru-RU" sz="1600" b="1" kern="1200" dirty="0">
            <a:solidFill>
              <a:schemeClr val="bg1"/>
            </a:solidFill>
          </a:endParaRPr>
        </a:p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1"/>
              </a:solidFill>
            </a:rPr>
            <a:t>Электронные каналы экспортных продаж </a:t>
          </a:r>
          <a:endParaRPr lang="ru-RU" sz="1600" b="1" kern="1200" dirty="0">
            <a:solidFill>
              <a:schemeClr val="bg1"/>
            </a:solidFill>
          </a:endParaRPr>
        </a:p>
      </dsp:txBody>
      <dsp:txXfrm rot="-5400000">
        <a:off x="1879934" y="314727"/>
        <a:ext cx="9904632" cy="2217287"/>
      </dsp:txXfrm>
    </dsp:sp>
    <dsp:sp modelId="{EB675A8E-1FA9-4368-999B-42BC582F22F7}">
      <dsp:nvSpPr>
        <dsp:cNvPr id="0" name=""/>
        <dsp:cNvSpPr/>
      </dsp:nvSpPr>
      <dsp:spPr>
        <a:xfrm>
          <a:off x="6284" y="232903"/>
          <a:ext cx="1873648" cy="2375953"/>
        </a:xfrm>
        <a:prstGeom prst="roundRect">
          <a:avLst/>
        </a:prstGeom>
        <a:solidFill>
          <a:srgbClr val="E306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114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Круглые столы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97748" y="324367"/>
        <a:ext cx="1690720" cy="2193025"/>
      </dsp:txXfrm>
    </dsp:sp>
    <dsp:sp modelId="{10AC2701-FD65-42CA-880D-8BD122A2D764}">
      <dsp:nvSpPr>
        <dsp:cNvPr id="0" name=""/>
        <dsp:cNvSpPr/>
      </dsp:nvSpPr>
      <dsp:spPr>
        <a:xfrm rot="5400000">
          <a:off x="5827033" y="467127"/>
          <a:ext cx="509996" cy="8504731"/>
        </a:xfrm>
        <a:prstGeom prst="round2SameRect">
          <a:avLst/>
        </a:prstGeom>
        <a:solidFill>
          <a:srgbClr val="FEAF00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1"/>
              </a:solidFill>
            </a:rPr>
            <a:t>Конференция «Компетентный руководитель в области бизнеса» </a:t>
          </a:r>
          <a:endParaRPr lang="ru-RU" sz="1600" b="1" kern="1200" dirty="0">
            <a:solidFill>
              <a:schemeClr val="bg1"/>
            </a:solidFill>
          </a:endParaRPr>
        </a:p>
      </dsp:txBody>
      <dsp:txXfrm rot="-5400000">
        <a:off x="1829666" y="4489390"/>
        <a:ext cx="8479835" cy="460204"/>
      </dsp:txXfrm>
    </dsp:sp>
    <dsp:sp modelId="{BE583E22-9A7F-4911-A803-12835603D765}">
      <dsp:nvSpPr>
        <dsp:cNvPr id="0" name=""/>
        <dsp:cNvSpPr/>
      </dsp:nvSpPr>
      <dsp:spPr>
        <a:xfrm>
          <a:off x="34" y="4438254"/>
          <a:ext cx="1778444" cy="458307"/>
        </a:xfrm>
        <a:prstGeom prst="roundRect">
          <a:avLst/>
        </a:prstGeom>
        <a:solidFill>
          <a:srgbClr val="FEA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114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Конференция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22407" y="4460627"/>
        <a:ext cx="1733698" cy="413561"/>
      </dsp:txXfrm>
    </dsp:sp>
    <dsp:sp modelId="{10C08F72-CA70-47A5-BB36-839941AEB646}">
      <dsp:nvSpPr>
        <dsp:cNvPr id="0" name=""/>
        <dsp:cNvSpPr/>
      </dsp:nvSpPr>
      <dsp:spPr>
        <a:xfrm rot="5400000">
          <a:off x="5724396" y="-1217838"/>
          <a:ext cx="1754836" cy="9465827"/>
        </a:xfrm>
        <a:prstGeom prst="round2SameRect">
          <a:avLst/>
        </a:prstGeom>
        <a:solidFill>
          <a:srgbClr val="ED7004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1"/>
              </a:solidFill>
            </a:rPr>
            <a:t>«Поиск</a:t>
          </a:r>
          <a:r>
            <a:rPr lang="ru-RU" sz="1600" b="1" kern="1200" baseline="0" dirty="0" smtClean="0">
              <a:solidFill>
                <a:schemeClr val="bg1"/>
              </a:solidFill>
            </a:rPr>
            <a:t> зарубежных заказчиков. Построение системы продаж на международных рынках»</a:t>
          </a:r>
          <a:endParaRPr lang="ru-RU" sz="1600" b="1" kern="1200" dirty="0">
            <a:solidFill>
              <a:schemeClr val="bg1"/>
            </a:solidFill>
          </a:endParaRPr>
        </a:p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baseline="0" dirty="0" smtClean="0">
              <a:solidFill>
                <a:schemeClr val="bg1"/>
              </a:solidFill>
            </a:rPr>
            <a:t>Особенности торговли с Китаем и странами Юго-Восточной Азии. Изменения законодательства в сфере внешнеэкономической деятельности</a:t>
          </a:r>
          <a:endParaRPr lang="ru-RU" sz="1600" b="1" kern="1200" dirty="0">
            <a:solidFill>
              <a:schemeClr val="bg1"/>
            </a:solidFill>
          </a:endParaRPr>
        </a:p>
        <a:p>
          <a:pPr marL="171450" lvl="1" indent="-171450" algn="l" defTabSz="711200">
            <a:lnSpc>
              <a:spcPct val="114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baseline="0" dirty="0" smtClean="0">
              <a:solidFill>
                <a:schemeClr val="bg1"/>
              </a:solidFill>
            </a:rPr>
            <a:t>Организация экспорта высокотехнологичной продукции</a:t>
          </a:r>
          <a:endParaRPr lang="ru-RU" sz="1600" b="1" kern="1200" dirty="0">
            <a:solidFill>
              <a:schemeClr val="bg1"/>
            </a:solidFill>
          </a:endParaRPr>
        </a:p>
      </dsp:txBody>
      <dsp:txXfrm rot="-5400000">
        <a:off x="1868901" y="2723321"/>
        <a:ext cx="9380163" cy="1583508"/>
      </dsp:txXfrm>
    </dsp:sp>
    <dsp:sp modelId="{896623A1-FA4A-4D19-A7FA-C49954AECAA2}">
      <dsp:nvSpPr>
        <dsp:cNvPr id="0" name=""/>
        <dsp:cNvSpPr/>
      </dsp:nvSpPr>
      <dsp:spPr>
        <a:xfrm>
          <a:off x="19853" y="2654963"/>
          <a:ext cx="1818364" cy="1737526"/>
        </a:xfrm>
        <a:prstGeom prst="roundRect">
          <a:avLst/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114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Семинары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104672" y="2739782"/>
        <a:ext cx="1648726" cy="156788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453C9E-6DFB-4B62-B4F7-EFE3A7370545}">
      <dsp:nvSpPr>
        <dsp:cNvPr id="0" name=""/>
        <dsp:cNvSpPr/>
      </dsp:nvSpPr>
      <dsp:spPr>
        <a:xfrm>
          <a:off x="0" y="1302"/>
          <a:ext cx="11089232" cy="384134"/>
        </a:xfrm>
        <a:prstGeom prst="roundRect">
          <a:avLst/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1 «Основы экспортной деятельности»</a:t>
          </a:r>
          <a:endParaRPr lang="ru-RU" sz="2000" b="1" kern="1200" dirty="0"/>
        </a:p>
      </dsp:txBody>
      <dsp:txXfrm>
        <a:off x="18752" y="20054"/>
        <a:ext cx="11051728" cy="346630"/>
      </dsp:txXfrm>
    </dsp:sp>
    <dsp:sp modelId="{0AADEA75-EA3D-4821-BD3E-51D9D032EF37}">
      <dsp:nvSpPr>
        <dsp:cNvPr id="0" name=""/>
        <dsp:cNvSpPr/>
      </dsp:nvSpPr>
      <dsp:spPr>
        <a:xfrm>
          <a:off x="0" y="396968"/>
          <a:ext cx="11089232" cy="384134"/>
        </a:xfrm>
        <a:prstGeom prst="roundRect">
          <a:avLst/>
        </a:prstGeom>
        <a:solidFill>
          <a:srgbClr val="13428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2 «Маркетинг как часть экспортного проекта»</a:t>
          </a:r>
          <a:endParaRPr lang="ru-RU" sz="2000" b="1" kern="1200" dirty="0"/>
        </a:p>
      </dsp:txBody>
      <dsp:txXfrm>
        <a:off x="18752" y="415720"/>
        <a:ext cx="11051728" cy="346630"/>
      </dsp:txXfrm>
    </dsp:sp>
    <dsp:sp modelId="{07BE8145-05E8-4065-A5B6-17D4349C0562}">
      <dsp:nvSpPr>
        <dsp:cNvPr id="0" name=""/>
        <dsp:cNvSpPr/>
      </dsp:nvSpPr>
      <dsp:spPr>
        <a:xfrm>
          <a:off x="0" y="792634"/>
          <a:ext cx="11089232" cy="384134"/>
        </a:xfrm>
        <a:prstGeom prst="roundRect">
          <a:avLst/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3 «Эффективная деловая коммуникация для экспортеров»</a:t>
          </a:r>
          <a:endParaRPr lang="ru-RU" sz="2000" b="1" kern="1200" dirty="0"/>
        </a:p>
      </dsp:txBody>
      <dsp:txXfrm>
        <a:off x="18752" y="811386"/>
        <a:ext cx="11051728" cy="346630"/>
      </dsp:txXfrm>
    </dsp:sp>
    <dsp:sp modelId="{17D58D9F-D245-4895-B107-27F7083B27B6}">
      <dsp:nvSpPr>
        <dsp:cNvPr id="0" name=""/>
        <dsp:cNvSpPr/>
      </dsp:nvSpPr>
      <dsp:spPr>
        <a:xfrm>
          <a:off x="0" y="1188300"/>
          <a:ext cx="11089232" cy="384134"/>
        </a:xfrm>
        <a:prstGeom prst="roundRect">
          <a:avLst/>
        </a:prstGeom>
        <a:solidFill>
          <a:srgbClr val="13428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4 «Правовые аспекты экспорта»</a:t>
          </a:r>
          <a:endParaRPr lang="ru-RU" sz="2000" b="1" kern="1200" dirty="0"/>
        </a:p>
      </dsp:txBody>
      <dsp:txXfrm>
        <a:off x="18752" y="1207052"/>
        <a:ext cx="11051728" cy="346630"/>
      </dsp:txXfrm>
    </dsp:sp>
    <dsp:sp modelId="{2A50BBAC-EF94-49C8-A9D5-AA7A4DEBF152}">
      <dsp:nvSpPr>
        <dsp:cNvPr id="0" name=""/>
        <dsp:cNvSpPr/>
      </dsp:nvSpPr>
      <dsp:spPr>
        <a:xfrm>
          <a:off x="0" y="1583966"/>
          <a:ext cx="11089232" cy="384134"/>
        </a:xfrm>
        <a:prstGeom prst="roundRect">
          <a:avLst/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5 «Финансовые инструменты экспорта»</a:t>
          </a:r>
          <a:endParaRPr lang="ru-RU" sz="2000" b="1" kern="1200" dirty="0"/>
        </a:p>
      </dsp:txBody>
      <dsp:txXfrm>
        <a:off x="18752" y="1602718"/>
        <a:ext cx="11051728" cy="346630"/>
      </dsp:txXfrm>
    </dsp:sp>
    <dsp:sp modelId="{52622829-2249-48B0-86D1-B548A9193446}">
      <dsp:nvSpPr>
        <dsp:cNvPr id="0" name=""/>
        <dsp:cNvSpPr/>
      </dsp:nvSpPr>
      <dsp:spPr>
        <a:xfrm>
          <a:off x="0" y="1979632"/>
          <a:ext cx="11089232" cy="384134"/>
        </a:xfrm>
        <a:prstGeom prst="roundRect">
          <a:avLst/>
        </a:prstGeom>
        <a:solidFill>
          <a:srgbClr val="13428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6 «Документационное сопровождение экспорта»</a:t>
          </a:r>
          <a:endParaRPr lang="ru-RU" sz="2000" b="1" kern="1200" dirty="0"/>
        </a:p>
      </dsp:txBody>
      <dsp:txXfrm>
        <a:off x="18752" y="1998384"/>
        <a:ext cx="11051728" cy="346630"/>
      </dsp:txXfrm>
    </dsp:sp>
    <dsp:sp modelId="{6A664430-EE0F-4FA0-809D-F3B31B2F107D}">
      <dsp:nvSpPr>
        <dsp:cNvPr id="0" name=""/>
        <dsp:cNvSpPr/>
      </dsp:nvSpPr>
      <dsp:spPr>
        <a:xfrm>
          <a:off x="0" y="2375298"/>
          <a:ext cx="11089232" cy="384134"/>
        </a:xfrm>
        <a:prstGeom prst="roundRect">
          <a:avLst/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7 «Таможенное регулирование экспорта»</a:t>
          </a:r>
          <a:endParaRPr lang="ru-RU" sz="2000" b="1" kern="1200" dirty="0"/>
        </a:p>
      </dsp:txBody>
      <dsp:txXfrm>
        <a:off x="18752" y="2394050"/>
        <a:ext cx="11051728" cy="346630"/>
      </dsp:txXfrm>
    </dsp:sp>
    <dsp:sp modelId="{0EDA35DA-2E35-4EB9-9533-614A60D563AC}">
      <dsp:nvSpPr>
        <dsp:cNvPr id="0" name=""/>
        <dsp:cNvSpPr/>
      </dsp:nvSpPr>
      <dsp:spPr>
        <a:xfrm>
          <a:off x="0" y="2770964"/>
          <a:ext cx="11089232" cy="384134"/>
        </a:xfrm>
        <a:prstGeom prst="roundRect">
          <a:avLst/>
        </a:prstGeom>
        <a:solidFill>
          <a:srgbClr val="13428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8 «Логистика для экспортеров»</a:t>
          </a:r>
          <a:endParaRPr lang="ru-RU" sz="2000" b="1" kern="1200" dirty="0"/>
        </a:p>
      </dsp:txBody>
      <dsp:txXfrm>
        <a:off x="18752" y="2789716"/>
        <a:ext cx="11051728" cy="346630"/>
      </dsp:txXfrm>
    </dsp:sp>
    <dsp:sp modelId="{B65EA237-ACC7-4C6F-A8B5-23B25C1C4D7C}">
      <dsp:nvSpPr>
        <dsp:cNvPr id="0" name=""/>
        <dsp:cNvSpPr/>
      </dsp:nvSpPr>
      <dsp:spPr>
        <a:xfrm>
          <a:off x="0" y="3166630"/>
          <a:ext cx="11089232" cy="384134"/>
        </a:xfrm>
        <a:prstGeom prst="roundRect">
          <a:avLst/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9 «Возможности онлайн-экспорта»</a:t>
          </a:r>
          <a:endParaRPr lang="ru-RU" sz="2000" b="1" kern="1200" dirty="0"/>
        </a:p>
      </dsp:txBody>
      <dsp:txXfrm>
        <a:off x="18752" y="3185382"/>
        <a:ext cx="11051728" cy="346630"/>
      </dsp:txXfrm>
    </dsp:sp>
    <dsp:sp modelId="{2AA3CD05-FA72-4EB3-B805-C7B650D6C665}">
      <dsp:nvSpPr>
        <dsp:cNvPr id="0" name=""/>
        <dsp:cNvSpPr/>
      </dsp:nvSpPr>
      <dsp:spPr>
        <a:xfrm>
          <a:off x="0" y="3562296"/>
          <a:ext cx="11089232" cy="384134"/>
        </a:xfrm>
        <a:prstGeom prst="roundRect">
          <a:avLst/>
        </a:prstGeom>
        <a:solidFill>
          <a:srgbClr val="13428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10 «Налоги в экспортной деятельности»</a:t>
          </a:r>
          <a:endParaRPr lang="ru-RU" sz="2000" b="1" kern="1200" dirty="0"/>
        </a:p>
      </dsp:txBody>
      <dsp:txXfrm>
        <a:off x="18752" y="3581048"/>
        <a:ext cx="11051728" cy="346630"/>
      </dsp:txXfrm>
    </dsp:sp>
    <dsp:sp modelId="{4E047202-BFF0-459D-ACD1-7B64343E5E7E}">
      <dsp:nvSpPr>
        <dsp:cNvPr id="0" name=""/>
        <dsp:cNvSpPr/>
      </dsp:nvSpPr>
      <dsp:spPr>
        <a:xfrm>
          <a:off x="0" y="3957962"/>
          <a:ext cx="11089232" cy="384134"/>
        </a:xfrm>
        <a:prstGeom prst="roundRect">
          <a:avLst/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СЕМИНАР 11 «Продукты Группы Российского экспортного центра»</a:t>
          </a:r>
          <a:endParaRPr lang="ru-RU" sz="2000" b="1" kern="1200" dirty="0"/>
        </a:p>
      </dsp:txBody>
      <dsp:txXfrm>
        <a:off x="18752" y="3976714"/>
        <a:ext cx="11051728" cy="3466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AB5579-E9BC-4CA7-B5B9-46968B9995DB}">
      <dsp:nvSpPr>
        <dsp:cNvPr id="0" name=""/>
        <dsp:cNvSpPr/>
      </dsp:nvSpPr>
      <dsp:spPr>
        <a:xfrm>
          <a:off x="0" y="61924"/>
          <a:ext cx="9746589" cy="2042331"/>
        </a:xfrm>
        <a:prstGeom prst="roundRect">
          <a:avLst>
            <a:gd name="adj" fmla="val 10000"/>
          </a:avLst>
        </a:prstGeom>
        <a:solidFill>
          <a:srgbClr val="13428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>
              <a:latin typeface="Impact" panose="020B0806030902050204" pitchFamily="34" charset="0"/>
            </a:rPr>
            <a:t>Приоритетные проекты ЦПЭ</a:t>
          </a:r>
          <a:endParaRPr lang="ru-RU" sz="4800" b="1" kern="1200" dirty="0">
            <a:latin typeface="Impact" panose="020B0806030902050204" pitchFamily="34" charset="0"/>
          </a:endParaRPr>
        </a:p>
      </dsp:txBody>
      <dsp:txXfrm>
        <a:off x="59818" y="121742"/>
        <a:ext cx="9626953" cy="1922695"/>
      </dsp:txXfrm>
    </dsp:sp>
    <dsp:sp modelId="{5AA3F2F3-B959-4F3A-ACD1-9F6A67422B2C}">
      <dsp:nvSpPr>
        <dsp:cNvPr id="0" name=""/>
        <dsp:cNvSpPr/>
      </dsp:nvSpPr>
      <dsp:spPr>
        <a:xfrm>
          <a:off x="3505" y="2300116"/>
          <a:ext cx="3076574" cy="2042331"/>
        </a:xfrm>
        <a:prstGeom prst="roundRect">
          <a:avLst>
            <a:gd name="adj" fmla="val 10000"/>
          </a:avLst>
        </a:prstGeom>
        <a:solidFill>
          <a:srgbClr val="E306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Акселерация</a:t>
          </a:r>
          <a:endParaRPr lang="ru-RU" sz="2700" b="1" kern="1200" dirty="0"/>
        </a:p>
      </dsp:txBody>
      <dsp:txXfrm>
        <a:off x="63323" y="2359934"/>
        <a:ext cx="2956938" cy="1922695"/>
      </dsp:txXfrm>
    </dsp:sp>
    <dsp:sp modelId="{B99B0554-A6F5-40D8-B199-D70B483675E9}">
      <dsp:nvSpPr>
        <dsp:cNvPr id="0" name=""/>
        <dsp:cNvSpPr/>
      </dsp:nvSpPr>
      <dsp:spPr>
        <a:xfrm>
          <a:off x="3338512" y="2300116"/>
          <a:ext cx="3076574" cy="2042331"/>
        </a:xfrm>
        <a:prstGeom prst="roundRect">
          <a:avLst>
            <a:gd name="adj" fmla="val 10000"/>
          </a:avLst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Маркетплейсы</a:t>
          </a:r>
          <a:endParaRPr lang="ru-RU" sz="2700" b="1" kern="1200" dirty="0"/>
        </a:p>
      </dsp:txBody>
      <dsp:txXfrm>
        <a:off x="3398330" y="2359934"/>
        <a:ext cx="2956938" cy="1922695"/>
      </dsp:txXfrm>
    </dsp:sp>
    <dsp:sp modelId="{D667584E-7E68-4C04-9BA5-2A2DBB7FCF3E}">
      <dsp:nvSpPr>
        <dsp:cNvPr id="0" name=""/>
        <dsp:cNvSpPr/>
      </dsp:nvSpPr>
      <dsp:spPr>
        <a:xfrm>
          <a:off x="6673519" y="2300116"/>
          <a:ext cx="3076574" cy="2042331"/>
        </a:xfrm>
        <a:prstGeom prst="roundRect">
          <a:avLst>
            <a:gd name="adj" fmla="val 10000"/>
          </a:avLst>
        </a:prstGeom>
        <a:solidFill>
          <a:srgbClr val="FEA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err="1" smtClean="0"/>
            <a:t>Коучинг</a:t>
          </a:r>
          <a:endParaRPr lang="ru-RU" sz="2700" b="1" kern="1200" dirty="0"/>
        </a:p>
      </dsp:txBody>
      <dsp:txXfrm>
        <a:off x="6733337" y="2359934"/>
        <a:ext cx="2956938" cy="192269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4E9197-F99C-46EE-8B97-33A3DCC5346B}">
      <dsp:nvSpPr>
        <dsp:cNvPr id="0" name=""/>
        <dsp:cNvSpPr/>
      </dsp:nvSpPr>
      <dsp:spPr>
        <a:xfrm rot="16200000">
          <a:off x="1152978" y="-1110146"/>
          <a:ext cx="2397340" cy="4703297"/>
        </a:xfrm>
        <a:prstGeom prst="round1Rect">
          <a:avLst/>
        </a:prstGeom>
        <a:solidFill>
          <a:srgbClr val="F9AD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b="1" kern="1200" dirty="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dirty="0" smtClean="0"/>
            <a:t>АО РЭЦ </a:t>
          </a:r>
          <a:r>
            <a:rPr lang="en-US" sz="2400" b="1" kern="1200" dirty="0" smtClean="0"/>
            <a:t/>
          </a:r>
          <a:br>
            <a:rPr lang="en-US" sz="2400" b="1" kern="1200" dirty="0" smtClean="0"/>
          </a:br>
          <a:r>
            <a:rPr lang="ru-RU" sz="2400" b="1" kern="1200" dirty="0" smtClean="0"/>
            <a:t>«Экспортный </a:t>
          </a:r>
          <a:r>
            <a:rPr lang="ru-RU" sz="2400" b="1" kern="1200" dirty="0" err="1" smtClean="0"/>
            <a:t>форсаж</a:t>
          </a:r>
          <a:r>
            <a:rPr lang="ru-RU" sz="2400" b="1" kern="1200" dirty="0" smtClean="0"/>
            <a:t>»</a:t>
          </a:r>
        </a:p>
      </dsp:txBody>
      <dsp:txXfrm rot="5400000">
        <a:off x="-1" y="42833"/>
        <a:ext cx="4703297" cy="1798005"/>
      </dsp:txXfrm>
    </dsp:sp>
    <dsp:sp modelId="{31592212-47F4-4EC0-BF84-A91B650573CB}">
      <dsp:nvSpPr>
        <dsp:cNvPr id="0" name=""/>
        <dsp:cNvSpPr/>
      </dsp:nvSpPr>
      <dsp:spPr>
        <a:xfrm>
          <a:off x="4703297" y="51993"/>
          <a:ext cx="4703297" cy="2342071"/>
        </a:xfrm>
        <a:prstGeom prst="round1Rect">
          <a:avLst/>
        </a:prstGeom>
        <a:solidFill>
          <a:srgbClr val="E306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2400" b="1" i="0" kern="1200" dirty="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0" kern="1200" dirty="0" err="1" smtClean="0"/>
            <a:t>PwC</a:t>
          </a:r>
          <a:endParaRPr lang="ru-RU" sz="2400" b="1" kern="1200" dirty="0" smtClean="0"/>
        </a:p>
      </dsp:txBody>
      <dsp:txXfrm>
        <a:off x="4703297" y="51993"/>
        <a:ext cx="4703297" cy="1756553"/>
      </dsp:txXfrm>
    </dsp:sp>
    <dsp:sp modelId="{A6EA9171-CCFB-4DF1-AAB8-CAF32ABAB330}">
      <dsp:nvSpPr>
        <dsp:cNvPr id="0" name=""/>
        <dsp:cNvSpPr/>
      </dsp:nvSpPr>
      <dsp:spPr>
        <a:xfrm rot="10800000">
          <a:off x="0" y="2483168"/>
          <a:ext cx="4703297" cy="2520280"/>
        </a:xfrm>
        <a:prstGeom prst="round1Rect">
          <a:avLst/>
        </a:prstGeom>
        <a:solidFill>
          <a:srgbClr val="ED700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i="0" kern="1200" dirty="0" smtClean="0"/>
            <a:t>Московская Школа Управления «</a:t>
          </a:r>
          <a:r>
            <a:rPr lang="ru-RU" sz="2400" b="1" i="0" kern="1200" dirty="0" err="1" smtClean="0"/>
            <a:t>Сколково</a:t>
          </a:r>
          <a:r>
            <a:rPr lang="ru-RU" sz="2400" b="1" i="0" kern="1200" dirty="0" smtClean="0"/>
            <a:t>»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i="0" kern="1200" dirty="0" smtClean="0"/>
            <a:t>Программа 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i="0" kern="1200" dirty="0" smtClean="0"/>
            <a:t>«Экспортеры 2.0</a:t>
          </a:r>
          <a:r>
            <a:rPr lang="en-US" sz="2400" b="1" i="0" kern="1200" dirty="0" smtClean="0"/>
            <a:t>»</a:t>
          </a:r>
          <a:endParaRPr lang="ru-RU" sz="2400" b="1" i="0" kern="1200" dirty="0" smtClean="0"/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2400" b="1" i="0" kern="1200" dirty="0" smtClean="0"/>
        </a:p>
      </dsp:txBody>
      <dsp:txXfrm rot="10800000">
        <a:off x="0" y="3113238"/>
        <a:ext cx="4703297" cy="1890210"/>
      </dsp:txXfrm>
    </dsp:sp>
    <dsp:sp modelId="{1EFAA67C-5589-4C57-AEB9-7362924E795B}">
      <dsp:nvSpPr>
        <dsp:cNvPr id="0" name=""/>
        <dsp:cNvSpPr/>
      </dsp:nvSpPr>
      <dsp:spPr>
        <a:xfrm rot="5400000">
          <a:off x="5782053" y="1391660"/>
          <a:ext cx="2545785" cy="4703297"/>
        </a:xfrm>
        <a:prstGeom prst="round1Rect">
          <a:avLst/>
        </a:prstGeom>
        <a:solidFill>
          <a:srgbClr val="13428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/>
            <a:t>Акселератор </a:t>
          </a:r>
          <a:r>
            <a:rPr lang="en-US" sz="2400" b="1" kern="1200" dirty="0" smtClean="0"/>
            <a:t/>
          </a:r>
          <a:br>
            <a:rPr lang="en-US" sz="2400" b="1" kern="1200" dirty="0" smtClean="0"/>
          </a:br>
          <a:r>
            <a:rPr lang="ru-RU" sz="2400" b="1" kern="1200" dirty="0" smtClean="0"/>
            <a:t>на базе ЦПЭ</a:t>
          </a:r>
          <a:endParaRPr lang="ru-RU" sz="2400" b="1" i="0" kern="1200" dirty="0" smtClean="0"/>
        </a:p>
      </dsp:txBody>
      <dsp:txXfrm rot="-5400000">
        <a:off x="4703297" y="3106862"/>
        <a:ext cx="4703297" cy="1909338"/>
      </dsp:txXfrm>
    </dsp:sp>
    <dsp:sp modelId="{9A0AB6FF-96AC-4484-8933-940650ADFF7D}">
      <dsp:nvSpPr>
        <dsp:cNvPr id="0" name=""/>
        <dsp:cNvSpPr/>
      </dsp:nvSpPr>
      <dsp:spPr>
        <a:xfrm>
          <a:off x="3292308" y="1757933"/>
          <a:ext cx="2821978" cy="126014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224785"/>
              </a:solidFill>
              <a:latin typeface="Impact" panose="020B0806030902050204" pitchFamily="34" charset="0"/>
            </a:rPr>
            <a:t>Акселерационные программы </a:t>
          </a:r>
          <a:endParaRPr lang="ru-RU" sz="2400" b="1" kern="1200" dirty="0">
            <a:solidFill>
              <a:srgbClr val="224785"/>
            </a:solidFill>
            <a:latin typeface="Impact" panose="020B0806030902050204" pitchFamily="34" charset="0"/>
          </a:endParaRPr>
        </a:p>
      </dsp:txBody>
      <dsp:txXfrm>
        <a:off x="3353823" y="1819448"/>
        <a:ext cx="2698948" cy="11371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 noEditPoints="1"/>
          </p:cNvSpPr>
          <p:nvPr/>
        </p:nvSpPr>
        <p:spPr bwMode="auto">
          <a:xfrm>
            <a:off x="3805238" y="0"/>
            <a:ext cx="8380413" cy="6858000"/>
          </a:xfrm>
          <a:custGeom>
            <a:avLst/>
            <a:gdLst>
              <a:gd name="T0" fmla="*/ 378 w 2647"/>
              <a:gd name="T1" fmla="*/ 714 h 2166"/>
              <a:gd name="T2" fmla="*/ 438 w 2647"/>
              <a:gd name="T3" fmla="*/ 879 h 2166"/>
              <a:gd name="T4" fmla="*/ 571 w 2647"/>
              <a:gd name="T5" fmla="*/ 835 h 2166"/>
              <a:gd name="T6" fmla="*/ 378 w 2647"/>
              <a:gd name="T7" fmla="*/ 588 h 2166"/>
              <a:gd name="T8" fmla="*/ 335 w 2647"/>
              <a:gd name="T9" fmla="*/ 656 h 2166"/>
              <a:gd name="T10" fmla="*/ 221 w 2647"/>
              <a:gd name="T11" fmla="*/ 860 h 2166"/>
              <a:gd name="T12" fmla="*/ 292 w 2647"/>
              <a:gd name="T13" fmla="*/ 729 h 2166"/>
              <a:gd name="T14" fmla="*/ 299 w 2647"/>
              <a:gd name="T15" fmla="*/ 647 h 2166"/>
              <a:gd name="T16" fmla="*/ 882 w 2647"/>
              <a:gd name="T17" fmla="*/ 733 h 2166"/>
              <a:gd name="T18" fmla="*/ 1209 w 2647"/>
              <a:gd name="T19" fmla="*/ 586 h 2166"/>
              <a:gd name="T20" fmla="*/ 681 w 2647"/>
              <a:gd name="T21" fmla="*/ 530 h 2166"/>
              <a:gd name="T22" fmla="*/ 770 w 2647"/>
              <a:gd name="T23" fmla="*/ 1294 h 2166"/>
              <a:gd name="T24" fmla="*/ 1036 w 2647"/>
              <a:gd name="T25" fmla="*/ 1204 h 2166"/>
              <a:gd name="T26" fmla="*/ 967 w 2647"/>
              <a:gd name="T27" fmla="*/ 1151 h 2166"/>
              <a:gd name="T28" fmla="*/ 1321 w 2647"/>
              <a:gd name="T29" fmla="*/ 1411 h 2166"/>
              <a:gd name="T30" fmla="*/ 1135 w 2647"/>
              <a:gd name="T31" fmla="*/ 1382 h 2166"/>
              <a:gd name="T32" fmla="*/ 981 w 2647"/>
              <a:gd name="T33" fmla="*/ 113 h 2166"/>
              <a:gd name="T34" fmla="*/ 2289 w 2647"/>
              <a:gd name="T35" fmla="*/ 54 h 2166"/>
              <a:gd name="T36" fmla="*/ 2505 w 2647"/>
              <a:gd name="T37" fmla="*/ 66 h 2166"/>
              <a:gd name="T38" fmla="*/ 2142 w 2647"/>
              <a:gd name="T39" fmla="*/ 134 h 2166"/>
              <a:gd name="T40" fmla="*/ 1827 w 2647"/>
              <a:gd name="T41" fmla="*/ 158 h 2166"/>
              <a:gd name="T42" fmla="*/ 1542 w 2647"/>
              <a:gd name="T43" fmla="*/ 279 h 2166"/>
              <a:gd name="T44" fmla="*/ 1507 w 2647"/>
              <a:gd name="T45" fmla="*/ 90 h 2166"/>
              <a:gd name="T46" fmla="*/ 1361 w 2647"/>
              <a:gd name="T47" fmla="*/ 7 h 2166"/>
              <a:gd name="T48" fmla="*/ 1130 w 2647"/>
              <a:gd name="T49" fmla="*/ 53 h 2166"/>
              <a:gd name="T50" fmla="*/ 1040 w 2647"/>
              <a:gd name="T51" fmla="*/ 131 h 2166"/>
              <a:gd name="T52" fmla="*/ 922 w 2647"/>
              <a:gd name="T53" fmla="*/ 218 h 2166"/>
              <a:gd name="T54" fmla="*/ 848 w 2647"/>
              <a:gd name="T55" fmla="*/ 345 h 2166"/>
              <a:gd name="T56" fmla="*/ 687 w 2647"/>
              <a:gd name="T57" fmla="*/ 427 h 2166"/>
              <a:gd name="T58" fmla="*/ 678 w 2647"/>
              <a:gd name="T59" fmla="*/ 545 h 2166"/>
              <a:gd name="T60" fmla="*/ 870 w 2647"/>
              <a:gd name="T61" fmla="*/ 618 h 2166"/>
              <a:gd name="T62" fmla="*/ 1082 w 2647"/>
              <a:gd name="T63" fmla="*/ 526 h 2166"/>
              <a:gd name="T64" fmla="*/ 1250 w 2647"/>
              <a:gd name="T65" fmla="*/ 262 h 2166"/>
              <a:gd name="T66" fmla="*/ 1370 w 2647"/>
              <a:gd name="T67" fmla="*/ 505 h 2166"/>
              <a:gd name="T68" fmla="*/ 1078 w 2647"/>
              <a:gd name="T69" fmla="*/ 755 h 2166"/>
              <a:gd name="T70" fmla="*/ 808 w 2647"/>
              <a:gd name="T71" fmla="*/ 713 h 2166"/>
              <a:gd name="T72" fmla="*/ 778 w 2647"/>
              <a:gd name="T73" fmla="*/ 731 h 2166"/>
              <a:gd name="T74" fmla="*/ 606 w 2647"/>
              <a:gd name="T75" fmla="*/ 894 h 2166"/>
              <a:gd name="T76" fmla="*/ 486 w 2647"/>
              <a:gd name="T77" fmla="*/ 1089 h 2166"/>
              <a:gd name="T78" fmla="*/ 257 w 2647"/>
              <a:gd name="T79" fmla="*/ 1362 h 2166"/>
              <a:gd name="T80" fmla="*/ 679 w 2647"/>
              <a:gd name="T81" fmla="*/ 1193 h 2166"/>
              <a:gd name="T82" fmla="*/ 1008 w 2647"/>
              <a:gd name="T83" fmla="*/ 1369 h 2166"/>
              <a:gd name="T84" fmla="*/ 963 w 2647"/>
              <a:gd name="T85" fmla="*/ 1136 h 2166"/>
              <a:gd name="T86" fmla="*/ 1154 w 2647"/>
              <a:gd name="T87" fmla="*/ 1364 h 2166"/>
              <a:gd name="T88" fmla="*/ 1202 w 2647"/>
              <a:gd name="T89" fmla="*/ 1347 h 2166"/>
              <a:gd name="T90" fmla="*/ 1384 w 2647"/>
              <a:gd name="T91" fmla="*/ 1276 h 2166"/>
              <a:gd name="T92" fmla="*/ 1361 w 2647"/>
              <a:gd name="T93" fmla="*/ 1420 h 2166"/>
              <a:gd name="T94" fmla="*/ 1267 w 2647"/>
              <a:gd name="T95" fmla="*/ 1593 h 2166"/>
              <a:gd name="T96" fmla="*/ 287 w 2647"/>
              <a:gd name="T97" fmla="*/ 1531 h 2166"/>
              <a:gd name="T98" fmla="*/ 2008 w 2647"/>
              <a:gd name="T99" fmla="*/ 2120 h 2166"/>
              <a:gd name="T100" fmla="*/ 2071 w 2647"/>
              <a:gd name="T101" fmla="*/ 1839 h 2166"/>
              <a:gd name="T102" fmla="*/ 2016 w 2647"/>
              <a:gd name="T103" fmla="*/ 1657 h 2166"/>
              <a:gd name="T104" fmla="*/ 2502 w 2647"/>
              <a:gd name="T105" fmla="*/ 1811 h 2166"/>
              <a:gd name="T106" fmla="*/ 756 w 2647"/>
              <a:gd name="T107" fmla="*/ 404 h 2166"/>
              <a:gd name="T108" fmla="*/ 1554 w 2647"/>
              <a:gd name="T109" fmla="*/ 427 h 2166"/>
              <a:gd name="T110" fmla="*/ 1469 w 2647"/>
              <a:gd name="T111" fmla="*/ 468 h 2166"/>
              <a:gd name="T112" fmla="*/ 1444 w 2647"/>
              <a:gd name="T113" fmla="*/ 1071 h 2166"/>
              <a:gd name="T114" fmla="*/ 1676 w 2647"/>
              <a:gd name="T115" fmla="*/ 1048 h 2166"/>
              <a:gd name="T116" fmla="*/ 1710 w 2647"/>
              <a:gd name="T117" fmla="*/ 2113 h 2166"/>
              <a:gd name="T118" fmla="*/ 1640 w 2647"/>
              <a:gd name="T119" fmla="*/ 1831 h 2166"/>
              <a:gd name="T120" fmla="*/ 2058 w 2647"/>
              <a:gd name="T121" fmla="*/ 1426 h 2166"/>
              <a:gd name="T122" fmla="*/ 2073 w 2647"/>
              <a:gd name="T123" fmla="*/ 1061 h 2166"/>
              <a:gd name="T124" fmla="*/ 2295 w 2647"/>
              <a:gd name="T125" fmla="*/ 1098 h 2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47" h="2166">
                <a:moveTo>
                  <a:pt x="423" y="573"/>
                </a:moveTo>
                <a:cubicBezTo>
                  <a:pt x="425" y="573"/>
                  <a:pt x="426" y="573"/>
                  <a:pt x="427" y="573"/>
                </a:cubicBezTo>
                <a:cubicBezTo>
                  <a:pt x="428" y="573"/>
                  <a:pt x="428" y="574"/>
                  <a:pt x="429" y="574"/>
                </a:cubicBezTo>
                <a:cubicBezTo>
                  <a:pt x="431" y="575"/>
                  <a:pt x="432" y="575"/>
                  <a:pt x="434" y="576"/>
                </a:cubicBezTo>
                <a:cubicBezTo>
                  <a:pt x="436" y="578"/>
                  <a:pt x="438" y="579"/>
                  <a:pt x="439" y="576"/>
                </a:cubicBezTo>
                <a:cubicBezTo>
                  <a:pt x="439" y="575"/>
                  <a:pt x="439" y="575"/>
                  <a:pt x="440" y="575"/>
                </a:cubicBezTo>
                <a:cubicBezTo>
                  <a:pt x="440" y="574"/>
                  <a:pt x="441" y="574"/>
                  <a:pt x="441" y="573"/>
                </a:cubicBezTo>
                <a:cubicBezTo>
                  <a:pt x="440" y="573"/>
                  <a:pt x="439" y="573"/>
                  <a:pt x="438" y="574"/>
                </a:cubicBezTo>
                <a:cubicBezTo>
                  <a:pt x="437" y="574"/>
                  <a:pt x="436" y="574"/>
                  <a:pt x="435" y="573"/>
                </a:cubicBezTo>
                <a:cubicBezTo>
                  <a:pt x="435" y="572"/>
                  <a:pt x="435" y="572"/>
                  <a:pt x="434" y="571"/>
                </a:cubicBezTo>
                <a:cubicBezTo>
                  <a:pt x="433" y="571"/>
                  <a:pt x="432" y="571"/>
                  <a:pt x="431" y="571"/>
                </a:cubicBezTo>
                <a:cubicBezTo>
                  <a:pt x="430" y="571"/>
                  <a:pt x="428" y="571"/>
                  <a:pt x="428" y="570"/>
                </a:cubicBezTo>
                <a:cubicBezTo>
                  <a:pt x="428" y="568"/>
                  <a:pt x="430" y="569"/>
                  <a:pt x="431" y="569"/>
                </a:cubicBezTo>
                <a:cubicBezTo>
                  <a:pt x="432" y="569"/>
                  <a:pt x="433" y="569"/>
                  <a:pt x="433" y="568"/>
                </a:cubicBezTo>
                <a:cubicBezTo>
                  <a:pt x="433" y="567"/>
                  <a:pt x="432" y="567"/>
                  <a:pt x="431" y="567"/>
                </a:cubicBezTo>
                <a:cubicBezTo>
                  <a:pt x="429" y="566"/>
                  <a:pt x="430" y="565"/>
                  <a:pt x="429" y="564"/>
                </a:cubicBezTo>
                <a:cubicBezTo>
                  <a:pt x="429" y="564"/>
                  <a:pt x="428" y="564"/>
                  <a:pt x="427" y="564"/>
                </a:cubicBezTo>
                <a:cubicBezTo>
                  <a:pt x="427" y="563"/>
                  <a:pt x="427" y="563"/>
                  <a:pt x="427" y="562"/>
                </a:cubicBezTo>
                <a:cubicBezTo>
                  <a:pt x="426" y="561"/>
                  <a:pt x="425" y="560"/>
                  <a:pt x="424" y="561"/>
                </a:cubicBezTo>
                <a:cubicBezTo>
                  <a:pt x="423" y="563"/>
                  <a:pt x="425" y="564"/>
                  <a:pt x="424" y="565"/>
                </a:cubicBezTo>
                <a:cubicBezTo>
                  <a:pt x="424" y="566"/>
                  <a:pt x="422" y="566"/>
                  <a:pt x="422" y="567"/>
                </a:cubicBezTo>
                <a:cubicBezTo>
                  <a:pt x="421" y="569"/>
                  <a:pt x="421" y="573"/>
                  <a:pt x="423" y="573"/>
                </a:cubicBezTo>
                <a:close/>
                <a:moveTo>
                  <a:pt x="423" y="579"/>
                </a:moveTo>
                <a:cubicBezTo>
                  <a:pt x="424" y="579"/>
                  <a:pt x="424" y="581"/>
                  <a:pt x="425" y="581"/>
                </a:cubicBezTo>
                <a:cubicBezTo>
                  <a:pt x="426" y="582"/>
                  <a:pt x="426" y="580"/>
                  <a:pt x="426" y="580"/>
                </a:cubicBezTo>
                <a:cubicBezTo>
                  <a:pt x="425" y="578"/>
                  <a:pt x="424" y="574"/>
                  <a:pt x="421" y="575"/>
                </a:cubicBezTo>
                <a:cubicBezTo>
                  <a:pt x="419" y="575"/>
                  <a:pt x="419" y="576"/>
                  <a:pt x="420" y="577"/>
                </a:cubicBezTo>
                <a:cubicBezTo>
                  <a:pt x="421" y="578"/>
                  <a:pt x="422" y="578"/>
                  <a:pt x="423" y="579"/>
                </a:cubicBezTo>
                <a:close/>
                <a:moveTo>
                  <a:pt x="392" y="768"/>
                </a:moveTo>
                <a:cubicBezTo>
                  <a:pt x="391" y="767"/>
                  <a:pt x="392" y="763"/>
                  <a:pt x="390" y="766"/>
                </a:cubicBezTo>
                <a:cubicBezTo>
                  <a:pt x="389" y="766"/>
                  <a:pt x="389" y="767"/>
                  <a:pt x="388" y="768"/>
                </a:cubicBezTo>
                <a:cubicBezTo>
                  <a:pt x="387" y="768"/>
                  <a:pt x="387" y="768"/>
                  <a:pt x="386" y="769"/>
                </a:cubicBezTo>
                <a:cubicBezTo>
                  <a:pt x="385" y="770"/>
                  <a:pt x="385" y="771"/>
                  <a:pt x="384" y="771"/>
                </a:cubicBezTo>
                <a:cubicBezTo>
                  <a:pt x="384" y="772"/>
                  <a:pt x="383" y="772"/>
                  <a:pt x="382" y="773"/>
                </a:cubicBezTo>
                <a:cubicBezTo>
                  <a:pt x="381" y="774"/>
                  <a:pt x="378" y="778"/>
                  <a:pt x="380" y="779"/>
                </a:cubicBezTo>
                <a:cubicBezTo>
                  <a:pt x="380" y="780"/>
                  <a:pt x="383" y="780"/>
                  <a:pt x="384" y="779"/>
                </a:cubicBezTo>
                <a:cubicBezTo>
                  <a:pt x="385" y="778"/>
                  <a:pt x="386" y="777"/>
                  <a:pt x="387" y="776"/>
                </a:cubicBezTo>
                <a:cubicBezTo>
                  <a:pt x="388" y="775"/>
                  <a:pt x="389" y="775"/>
                  <a:pt x="390" y="775"/>
                </a:cubicBezTo>
                <a:cubicBezTo>
                  <a:pt x="391" y="774"/>
                  <a:pt x="391" y="774"/>
                  <a:pt x="391" y="773"/>
                </a:cubicBezTo>
                <a:cubicBezTo>
                  <a:pt x="392" y="772"/>
                  <a:pt x="394" y="771"/>
                  <a:pt x="393" y="769"/>
                </a:cubicBezTo>
                <a:cubicBezTo>
                  <a:pt x="393" y="769"/>
                  <a:pt x="392" y="768"/>
                  <a:pt x="392" y="768"/>
                </a:cubicBezTo>
                <a:close/>
                <a:moveTo>
                  <a:pt x="350" y="639"/>
                </a:moveTo>
                <a:cubicBezTo>
                  <a:pt x="351" y="640"/>
                  <a:pt x="350" y="640"/>
                  <a:pt x="351" y="640"/>
                </a:cubicBezTo>
                <a:cubicBezTo>
                  <a:pt x="352" y="641"/>
                  <a:pt x="353" y="640"/>
                  <a:pt x="354" y="640"/>
                </a:cubicBezTo>
                <a:cubicBezTo>
                  <a:pt x="354" y="643"/>
                  <a:pt x="351" y="642"/>
                  <a:pt x="350" y="643"/>
                </a:cubicBezTo>
                <a:cubicBezTo>
                  <a:pt x="349" y="644"/>
                  <a:pt x="349" y="645"/>
                  <a:pt x="350" y="645"/>
                </a:cubicBezTo>
                <a:cubicBezTo>
                  <a:pt x="351" y="645"/>
                  <a:pt x="352" y="644"/>
                  <a:pt x="353" y="645"/>
                </a:cubicBezTo>
                <a:cubicBezTo>
                  <a:pt x="353" y="645"/>
                  <a:pt x="352" y="645"/>
                  <a:pt x="353" y="646"/>
                </a:cubicBezTo>
                <a:cubicBezTo>
                  <a:pt x="353" y="646"/>
                  <a:pt x="354" y="646"/>
                  <a:pt x="354" y="647"/>
                </a:cubicBezTo>
                <a:cubicBezTo>
                  <a:pt x="355" y="647"/>
                  <a:pt x="355" y="648"/>
                  <a:pt x="354" y="648"/>
                </a:cubicBezTo>
                <a:cubicBezTo>
                  <a:pt x="353" y="648"/>
                  <a:pt x="353" y="647"/>
                  <a:pt x="352" y="647"/>
                </a:cubicBezTo>
                <a:cubicBezTo>
                  <a:pt x="351" y="647"/>
                  <a:pt x="350" y="648"/>
                  <a:pt x="350" y="649"/>
                </a:cubicBezTo>
                <a:cubicBezTo>
                  <a:pt x="348" y="651"/>
                  <a:pt x="353" y="649"/>
                  <a:pt x="353" y="651"/>
                </a:cubicBezTo>
                <a:cubicBezTo>
                  <a:pt x="353" y="653"/>
                  <a:pt x="352" y="652"/>
                  <a:pt x="351" y="653"/>
                </a:cubicBezTo>
                <a:cubicBezTo>
                  <a:pt x="349" y="653"/>
                  <a:pt x="351" y="654"/>
                  <a:pt x="351" y="655"/>
                </a:cubicBezTo>
                <a:cubicBezTo>
                  <a:pt x="351" y="656"/>
                  <a:pt x="349" y="655"/>
                  <a:pt x="349" y="656"/>
                </a:cubicBezTo>
                <a:cubicBezTo>
                  <a:pt x="348" y="657"/>
                  <a:pt x="350" y="657"/>
                  <a:pt x="350" y="658"/>
                </a:cubicBezTo>
                <a:cubicBezTo>
                  <a:pt x="350" y="660"/>
                  <a:pt x="346" y="658"/>
                  <a:pt x="346" y="658"/>
                </a:cubicBezTo>
                <a:cubicBezTo>
                  <a:pt x="345" y="659"/>
                  <a:pt x="345" y="661"/>
                  <a:pt x="346" y="661"/>
                </a:cubicBezTo>
                <a:cubicBezTo>
                  <a:pt x="346" y="662"/>
                  <a:pt x="348" y="661"/>
                  <a:pt x="347" y="663"/>
                </a:cubicBezTo>
                <a:cubicBezTo>
                  <a:pt x="347" y="664"/>
                  <a:pt x="345" y="663"/>
                  <a:pt x="344" y="664"/>
                </a:cubicBezTo>
                <a:cubicBezTo>
                  <a:pt x="343" y="665"/>
                  <a:pt x="344" y="665"/>
                  <a:pt x="345" y="665"/>
                </a:cubicBezTo>
                <a:cubicBezTo>
                  <a:pt x="347" y="666"/>
                  <a:pt x="347" y="667"/>
                  <a:pt x="345" y="667"/>
                </a:cubicBezTo>
                <a:cubicBezTo>
                  <a:pt x="345" y="667"/>
                  <a:pt x="344" y="667"/>
                  <a:pt x="344" y="667"/>
                </a:cubicBezTo>
                <a:cubicBezTo>
                  <a:pt x="343" y="668"/>
                  <a:pt x="343" y="668"/>
                  <a:pt x="342" y="668"/>
                </a:cubicBezTo>
                <a:cubicBezTo>
                  <a:pt x="341" y="668"/>
                  <a:pt x="340" y="667"/>
                  <a:pt x="339" y="668"/>
                </a:cubicBezTo>
                <a:cubicBezTo>
                  <a:pt x="338" y="668"/>
                  <a:pt x="335" y="670"/>
                  <a:pt x="337" y="671"/>
                </a:cubicBezTo>
                <a:cubicBezTo>
                  <a:pt x="338" y="671"/>
                  <a:pt x="341" y="670"/>
                  <a:pt x="341" y="670"/>
                </a:cubicBezTo>
                <a:cubicBezTo>
                  <a:pt x="342" y="670"/>
                  <a:pt x="344" y="670"/>
                  <a:pt x="344" y="671"/>
                </a:cubicBezTo>
                <a:cubicBezTo>
                  <a:pt x="344" y="672"/>
                  <a:pt x="342" y="672"/>
                  <a:pt x="343" y="673"/>
                </a:cubicBezTo>
                <a:cubicBezTo>
                  <a:pt x="344" y="674"/>
                  <a:pt x="344" y="674"/>
                  <a:pt x="345" y="675"/>
                </a:cubicBezTo>
                <a:cubicBezTo>
                  <a:pt x="346" y="677"/>
                  <a:pt x="347" y="677"/>
                  <a:pt x="350" y="677"/>
                </a:cubicBezTo>
                <a:cubicBezTo>
                  <a:pt x="351" y="677"/>
                  <a:pt x="353" y="678"/>
                  <a:pt x="355" y="678"/>
                </a:cubicBezTo>
                <a:cubicBezTo>
                  <a:pt x="356" y="677"/>
                  <a:pt x="356" y="677"/>
                  <a:pt x="357" y="676"/>
                </a:cubicBezTo>
                <a:cubicBezTo>
                  <a:pt x="357" y="676"/>
                  <a:pt x="358" y="676"/>
                  <a:pt x="359" y="675"/>
                </a:cubicBezTo>
                <a:cubicBezTo>
                  <a:pt x="359" y="675"/>
                  <a:pt x="360" y="674"/>
                  <a:pt x="360" y="673"/>
                </a:cubicBezTo>
                <a:cubicBezTo>
                  <a:pt x="362" y="671"/>
                  <a:pt x="363" y="672"/>
                  <a:pt x="365" y="670"/>
                </a:cubicBezTo>
                <a:cubicBezTo>
                  <a:pt x="366" y="670"/>
                  <a:pt x="366" y="669"/>
                  <a:pt x="366" y="668"/>
                </a:cubicBezTo>
                <a:cubicBezTo>
                  <a:pt x="367" y="667"/>
                  <a:pt x="366" y="665"/>
                  <a:pt x="367" y="665"/>
                </a:cubicBezTo>
                <a:cubicBezTo>
                  <a:pt x="369" y="664"/>
                  <a:pt x="369" y="666"/>
                  <a:pt x="368" y="667"/>
                </a:cubicBezTo>
                <a:cubicBezTo>
                  <a:pt x="368" y="668"/>
                  <a:pt x="367" y="669"/>
                  <a:pt x="368" y="670"/>
                </a:cubicBezTo>
                <a:cubicBezTo>
                  <a:pt x="368" y="670"/>
                  <a:pt x="371" y="668"/>
                  <a:pt x="370" y="670"/>
                </a:cubicBezTo>
                <a:cubicBezTo>
                  <a:pt x="370" y="671"/>
                  <a:pt x="368" y="671"/>
                  <a:pt x="368" y="671"/>
                </a:cubicBezTo>
                <a:cubicBezTo>
                  <a:pt x="366" y="671"/>
                  <a:pt x="365" y="673"/>
                  <a:pt x="363" y="674"/>
                </a:cubicBezTo>
                <a:cubicBezTo>
                  <a:pt x="361" y="675"/>
                  <a:pt x="361" y="676"/>
                  <a:pt x="360" y="678"/>
                </a:cubicBezTo>
                <a:cubicBezTo>
                  <a:pt x="360" y="679"/>
                  <a:pt x="359" y="679"/>
                  <a:pt x="359" y="680"/>
                </a:cubicBezTo>
                <a:cubicBezTo>
                  <a:pt x="358" y="682"/>
                  <a:pt x="357" y="684"/>
                  <a:pt x="357" y="685"/>
                </a:cubicBezTo>
                <a:cubicBezTo>
                  <a:pt x="357" y="687"/>
                  <a:pt x="357" y="687"/>
                  <a:pt x="356" y="688"/>
                </a:cubicBezTo>
                <a:cubicBezTo>
                  <a:pt x="355" y="690"/>
                  <a:pt x="357" y="692"/>
                  <a:pt x="356" y="694"/>
                </a:cubicBezTo>
                <a:cubicBezTo>
                  <a:pt x="356" y="695"/>
                  <a:pt x="355" y="696"/>
                  <a:pt x="354" y="697"/>
                </a:cubicBezTo>
                <a:cubicBezTo>
                  <a:pt x="353" y="698"/>
                  <a:pt x="354" y="698"/>
                  <a:pt x="354" y="699"/>
                </a:cubicBezTo>
                <a:cubicBezTo>
                  <a:pt x="354" y="700"/>
                  <a:pt x="353" y="700"/>
                  <a:pt x="352" y="701"/>
                </a:cubicBezTo>
                <a:cubicBezTo>
                  <a:pt x="351" y="703"/>
                  <a:pt x="352" y="702"/>
                  <a:pt x="353" y="703"/>
                </a:cubicBezTo>
                <a:cubicBezTo>
                  <a:pt x="355" y="705"/>
                  <a:pt x="350" y="707"/>
                  <a:pt x="352" y="708"/>
                </a:cubicBezTo>
                <a:cubicBezTo>
                  <a:pt x="354" y="710"/>
                  <a:pt x="357" y="707"/>
                  <a:pt x="358" y="708"/>
                </a:cubicBezTo>
                <a:cubicBezTo>
                  <a:pt x="358" y="709"/>
                  <a:pt x="357" y="710"/>
                  <a:pt x="356" y="710"/>
                </a:cubicBezTo>
                <a:cubicBezTo>
                  <a:pt x="354" y="711"/>
                  <a:pt x="353" y="713"/>
                  <a:pt x="352" y="715"/>
                </a:cubicBezTo>
                <a:cubicBezTo>
                  <a:pt x="351" y="717"/>
                  <a:pt x="352" y="719"/>
                  <a:pt x="352" y="721"/>
                </a:cubicBezTo>
                <a:cubicBezTo>
                  <a:pt x="351" y="723"/>
                  <a:pt x="349" y="723"/>
                  <a:pt x="348" y="725"/>
                </a:cubicBezTo>
                <a:cubicBezTo>
                  <a:pt x="348" y="728"/>
                  <a:pt x="351" y="728"/>
                  <a:pt x="353" y="728"/>
                </a:cubicBezTo>
                <a:cubicBezTo>
                  <a:pt x="354" y="728"/>
                  <a:pt x="357" y="729"/>
                  <a:pt x="357" y="726"/>
                </a:cubicBezTo>
                <a:cubicBezTo>
                  <a:pt x="356" y="724"/>
                  <a:pt x="355" y="722"/>
                  <a:pt x="357" y="720"/>
                </a:cubicBezTo>
                <a:cubicBezTo>
                  <a:pt x="357" y="720"/>
                  <a:pt x="358" y="719"/>
                  <a:pt x="359" y="718"/>
                </a:cubicBezTo>
                <a:cubicBezTo>
                  <a:pt x="359" y="717"/>
                  <a:pt x="359" y="716"/>
                  <a:pt x="359" y="715"/>
                </a:cubicBezTo>
                <a:cubicBezTo>
                  <a:pt x="358" y="714"/>
                  <a:pt x="358" y="712"/>
                  <a:pt x="360" y="711"/>
                </a:cubicBezTo>
                <a:cubicBezTo>
                  <a:pt x="361" y="710"/>
                  <a:pt x="363" y="711"/>
                  <a:pt x="364" y="709"/>
                </a:cubicBezTo>
                <a:cubicBezTo>
                  <a:pt x="364" y="708"/>
                  <a:pt x="363" y="707"/>
                  <a:pt x="362" y="706"/>
                </a:cubicBezTo>
                <a:cubicBezTo>
                  <a:pt x="362" y="706"/>
                  <a:pt x="362" y="705"/>
                  <a:pt x="361" y="704"/>
                </a:cubicBezTo>
                <a:cubicBezTo>
                  <a:pt x="361" y="703"/>
                  <a:pt x="360" y="703"/>
                  <a:pt x="360" y="702"/>
                </a:cubicBezTo>
                <a:cubicBezTo>
                  <a:pt x="359" y="699"/>
                  <a:pt x="361" y="699"/>
                  <a:pt x="363" y="698"/>
                </a:cubicBezTo>
                <a:cubicBezTo>
                  <a:pt x="364" y="697"/>
                  <a:pt x="365" y="694"/>
                  <a:pt x="367" y="694"/>
                </a:cubicBezTo>
                <a:cubicBezTo>
                  <a:pt x="367" y="695"/>
                  <a:pt x="366" y="695"/>
                  <a:pt x="366" y="696"/>
                </a:cubicBezTo>
                <a:cubicBezTo>
                  <a:pt x="365" y="696"/>
                  <a:pt x="365" y="697"/>
                  <a:pt x="364" y="697"/>
                </a:cubicBezTo>
                <a:cubicBezTo>
                  <a:pt x="364" y="698"/>
                  <a:pt x="363" y="699"/>
                  <a:pt x="363" y="700"/>
                </a:cubicBezTo>
                <a:cubicBezTo>
                  <a:pt x="362" y="701"/>
                  <a:pt x="362" y="702"/>
                  <a:pt x="363" y="702"/>
                </a:cubicBezTo>
                <a:cubicBezTo>
                  <a:pt x="363" y="703"/>
                  <a:pt x="364" y="703"/>
                  <a:pt x="364" y="703"/>
                </a:cubicBezTo>
                <a:cubicBezTo>
                  <a:pt x="364" y="704"/>
                  <a:pt x="364" y="704"/>
                  <a:pt x="364" y="705"/>
                </a:cubicBezTo>
                <a:cubicBezTo>
                  <a:pt x="365" y="706"/>
                  <a:pt x="366" y="707"/>
                  <a:pt x="366" y="705"/>
                </a:cubicBezTo>
                <a:cubicBezTo>
                  <a:pt x="367" y="704"/>
                  <a:pt x="365" y="703"/>
                  <a:pt x="367" y="702"/>
                </a:cubicBezTo>
                <a:cubicBezTo>
                  <a:pt x="368" y="702"/>
                  <a:pt x="369" y="703"/>
                  <a:pt x="370" y="703"/>
                </a:cubicBezTo>
                <a:cubicBezTo>
                  <a:pt x="370" y="704"/>
                  <a:pt x="370" y="705"/>
                  <a:pt x="371" y="706"/>
                </a:cubicBezTo>
                <a:cubicBezTo>
                  <a:pt x="372" y="707"/>
                  <a:pt x="372" y="706"/>
                  <a:pt x="373" y="705"/>
                </a:cubicBezTo>
                <a:cubicBezTo>
                  <a:pt x="374" y="704"/>
                  <a:pt x="375" y="704"/>
                  <a:pt x="375" y="703"/>
                </a:cubicBezTo>
                <a:cubicBezTo>
                  <a:pt x="377" y="702"/>
                  <a:pt x="375" y="699"/>
                  <a:pt x="376" y="697"/>
                </a:cubicBezTo>
                <a:cubicBezTo>
                  <a:pt x="377" y="696"/>
                  <a:pt x="377" y="696"/>
                  <a:pt x="377" y="694"/>
                </a:cubicBezTo>
                <a:cubicBezTo>
                  <a:pt x="377" y="693"/>
                  <a:pt x="377" y="692"/>
                  <a:pt x="379" y="692"/>
                </a:cubicBezTo>
                <a:cubicBezTo>
                  <a:pt x="381" y="693"/>
                  <a:pt x="380" y="696"/>
                  <a:pt x="380" y="698"/>
                </a:cubicBezTo>
                <a:cubicBezTo>
                  <a:pt x="381" y="699"/>
                  <a:pt x="384" y="701"/>
                  <a:pt x="383" y="702"/>
                </a:cubicBezTo>
                <a:cubicBezTo>
                  <a:pt x="382" y="702"/>
                  <a:pt x="381" y="702"/>
                  <a:pt x="381" y="701"/>
                </a:cubicBezTo>
                <a:cubicBezTo>
                  <a:pt x="380" y="701"/>
                  <a:pt x="379" y="700"/>
                  <a:pt x="378" y="701"/>
                </a:cubicBezTo>
                <a:cubicBezTo>
                  <a:pt x="376" y="701"/>
                  <a:pt x="377" y="704"/>
                  <a:pt x="378" y="705"/>
                </a:cubicBezTo>
                <a:cubicBezTo>
                  <a:pt x="378" y="708"/>
                  <a:pt x="377" y="708"/>
                  <a:pt x="377" y="711"/>
                </a:cubicBezTo>
                <a:cubicBezTo>
                  <a:pt x="376" y="712"/>
                  <a:pt x="376" y="713"/>
                  <a:pt x="378" y="714"/>
                </a:cubicBezTo>
                <a:cubicBezTo>
                  <a:pt x="378" y="714"/>
                  <a:pt x="379" y="714"/>
                  <a:pt x="379" y="714"/>
                </a:cubicBezTo>
                <a:cubicBezTo>
                  <a:pt x="380" y="715"/>
                  <a:pt x="381" y="716"/>
                  <a:pt x="381" y="716"/>
                </a:cubicBezTo>
                <a:cubicBezTo>
                  <a:pt x="383" y="717"/>
                  <a:pt x="383" y="719"/>
                  <a:pt x="382" y="721"/>
                </a:cubicBezTo>
                <a:cubicBezTo>
                  <a:pt x="381" y="723"/>
                  <a:pt x="382" y="725"/>
                  <a:pt x="381" y="727"/>
                </a:cubicBezTo>
                <a:cubicBezTo>
                  <a:pt x="380" y="729"/>
                  <a:pt x="379" y="730"/>
                  <a:pt x="377" y="731"/>
                </a:cubicBezTo>
                <a:cubicBezTo>
                  <a:pt x="375" y="733"/>
                  <a:pt x="374" y="735"/>
                  <a:pt x="373" y="738"/>
                </a:cubicBezTo>
                <a:cubicBezTo>
                  <a:pt x="373" y="739"/>
                  <a:pt x="373" y="742"/>
                  <a:pt x="371" y="743"/>
                </a:cubicBezTo>
                <a:cubicBezTo>
                  <a:pt x="370" y="744"/>
                  <a:pt x="367" y="741"/>
                  <a:pt x="367" y="744"/>
                </a:cubicBezTo>
                <a:cubicBezTo>
                  <a:pt x="366" y="745"/>
                  <a:pt x="369" y="746"/>
                  <a:pt x="370" y="748"/>
                </a:cubicBezTo>
                <a:cubicBezTo>
                  <a:pt x="371" y="749"/>
                  <a:pt x="372" y="751"/>
                  <a:pt x="373" y="752"/>
                </a:cubicBezTo>
                <a:cubicBezTo>
                  <a:pt x="373" y="753"/>
                  <a:pt x="374" y="756"/>
                  <a:pt x="375" y="757"/>
                </a:cubicBezTo>
                <a:cubicBezTo>
                  <a:pt x="378" y="757"/>
                  <a:pt x="375" y="753"/>
                  <a:pt x="375" y="752"/>
                </a:cubicBezTo>
                <a:cubicBezTo>
                  <a:pt x="372" y="748"/>
                  <a:pt x="378" y="746"/>
                  <a:pt x="381" y="748"/>
                </a:cubicBezTo>
                <a:cubicBezTo>
                  <a:pt x="382" y="749"/>
                  <a:pt x="382" y="750"/>
                  <a:pt x="383" y="750"/>
                </a:cubicBezTo>
                <a:cubicBezTo>
                  <a:pt x="383" y="752"/>
                  <a:pt x="384" y="752"/>
                  <a:pt x="385" y="752"/>
                </a:cubicBezTo>
                <a:cubicBezTo>
                  <a:pt x="387" y="753"/>
                  <a:pt x="388" y="755"/>
                  <a:pt x="390" y="755"/>
                </a:cubicBezTo>
                <a:cubicBezTo>
                  <a:pt x="392" y="755"/>
                  <a:pt x="391" y="754"/>
                  <a:pt x="391" y="753"/>
                </a:cubicBezTo>
                <a:cubicBezTo>
                  <a:pt x="390" y="751"/>
                  <a:pt x="392" y="752"/>
                  <a:pt x="392" y="751"/>
                </a:cubicBezTo>
                <a:cubicBezTo>
                  <a:pt x="392" y="749"/>
                  <a:pt x="390" y="749"/>
                  <a:pt x="389" y="748"/>
                </a:cubicBezTo>
                <a:cubicBezTo>
                  <a:pt x="389" y="747"/>
                  <a:pt x="389" y="745"/>
                  <a:pt x="390" y="745"/>
                </a:cubicBezTo>
                <a:cubicBezTo>
                  <a:pt x="391" y="744"/>
                  <a:pt x="391" y="745"/>
                  <a:pt x="392" y="745"/>
                </a:cubicBezTo>
                <a:cubicBezTo>
                  <a:pt x="393" y="746"/>
                  <a:pt x="395" y="747"/>
                  <a:pt x="396" y="748"/>
                </a:cubicBezTo>
                <a:cubicBezTo>
                  <a:pt x="396" y="749"/>
                  <a:pt x="397" y="750"/>
                  <a:pt x="398" y="751"/>
                </a:cubicBezTo>
                <a:cubicBezTo>
                  <a:pt x="399" y="752"/>
                  <a:pt x="400" y="750"/>
                  <a:pt x="401" y="750"/>
                </a:cubicBezTo>
                <a:cubicBezTo>
                  <a:pt x="402" y="750"/>
                  <a:pt x="401" y="752"/>
                  <a:pt x="403" y="751"/>
                </a:cubicBezTo>
                <a:cubicBezTo>
                  <a:pt x="404" y="751"/>
                  <a:pt x="405" y="750"/>
                  <a:pt x="405" y="749"/>
                </a:cubicBezTo>
                <a:cubicBezTo>
                  <a:pt x="406" y="748"/>
                  <a:pt x="407" y="748"/>
                  <a:pt x="408" y="748"/>
                </a:cubicBezTo>
                <a:cubicBezTo>
                  <a:pt x="410" y="747"/>
                  <a:pt x="410" y="746"/>
                  <a:pt x="411" y="745"/>
                </a:cubicBezTo>
                <a:cubicBezTo>
                  <a:pt x="411" y="744"/>
                  <a:pt x="411" y="744"/>
                  <a:pt x="413" y="744"/>
                </a:cubicBezTo>
                <a:cubicBezTo>
                  <a:pt x="414" y="744"/>
                  <a:pt x="414" y="744"/>
                  <a:pt x="414" y="743"/>
                </a:cubicBezTo>
                <a:cubicBezTo>
                  <a:pt x="415" y="741"/>
                  <a:pt x="418" y="741"/>
                  <a:pt x="420" y="741"/>
                </a:cubicBezTo>
                <a:cubicBezTo>
                  <a:pt x="420" y="741"/>
                  <a:pt x="427" y="740"/>
                  <a:pt x="426" y="742"/>
                </a:cubicBezTo>
                <a:cubicBezTo>
                  <a:pt x="426" y="743"/>
                  <a:pt x="425" y="742"/>
                  <a:pt x="424" y="743"/>
                </a:cubicBezTo>
                <a:cubicBezTo>
                  <a:pt x="424" y="743"/>
                  <a:pt x="424" y="743"/>
                  <a:pt x="423" y="743"/>
                </a:cubicBezTo>
                <a:cubicBezTo>
                  <a:pt x="423" y="744"/>
                  <a:pt x="423" y="744"/>
                  <a:pt x="422" y="744"/>
                </a:cubicBezTo>
                <a:cubicBezTo>
                  <a:pt x="421" y="744"/>
                  <a:pt x="421" y="744"/>
                  <a:pt x="421" y="746"/>
                </a:cubicBezTo>
                <a:cubicBezTo>
                  <a:pt x="421" y="747"/>
                  <a:pt x="420" y="748"/>
                  <a:pt x="418" y="750"/>
                </a:cubicBezTo>
                <a:cubicBezTo>
                  <a:pt x="417" y="751"/>
                  <a:pt x="417" y="753"/>
                  <a:pt x="416" y="755"/>
                </a:cubicBezTo>
                <a:cubicBezTo>
                  <a:pt x="415" y="757"/>
                  <a:pt x="413" y="758"/>
                  <a:pt x="413" y="760"/>
                </a:cubicBezTo>
                <a:cubicBezTo>
                  <a:pt x="413" y="762"/>
                  <a:pt x="413" y="764"/>
                  <a:pt x="415" y="765"/>
                </a:cubicBezTo>
                <a:cubicBezTo>
                  <a:pt x="418" y="767"/>
                  <a:pt x="418" y="770"/>
                  <a:pt x="420" y="772"/>
                </a:cubicBezTo>
                <a:cubicBezTo>
                  <a:pt x="421" y="772"/>
                  <a:pt x="421" y="772"/>
                  <a:pt x="421" y="772"/>
                </a:cubicBezTo>
                <a:cubicBezTo>
                  <a:pt x="422" y="773"/>
                  <a:pt x="421" y="773"/>
                  <a:pt x="422" y="774"/>
                </a:cubicBezTo>
                <a:cubicBezTo>
                  <a:pt x="422" y="775"/>
                  <a:pt x="423" y="774"/>
                  <a:pt x="424" y="775"/>
                </a:cubicBezTo>
                <a:cubicBezTo>
                  <a:pt x="426" y="775"/>
                  <a:pt x="426" y="776"/>
                  <a:pt x="425" y="777"/>
                </a:cubicBezTo>
                <a:cubicBezTo>
                  <a:pt x="424" y="780"/>
                  <a:pt x="427" y="780"/>
                  <a:pt x="429" y="778"/>
                </a:cubicBezTo>
                <a:cubicBezTo>
                  <a:pt x="429" y="777"/>
                  <a:pt x="429" y="776"/>
                  <a:pt x="430" y="775"/>
                </a:cubicBezTo>
                <a:cubicBezTo>
                  <a:pt x="431" y="775"/>
                  <a:pt x="431" y="775"/>
                  <a:pt x="431" y="774"/>
                </a:cubicBezTo>
                <a:cubicBezTo>
                  <a:pt x="432" y="774"/>
                  <a:pt x="432" y="773"/>
                  <a:pt x="432" y="773"/>
                </a:cubicBezTo>
                <a:cubicBezTo>
                  <a:pt x="433" y="772"/>
                  <a:pt x="434" y="774"/>
                  <a:pt x="434" y="775"/>
                </a:cubicBezTo>
                <a:cubicBezTo>
                  <a:pt x="434" y="776"/>
                  <a:pt x="434" y="776"/>
                  <a:pt x="433" y="777"/>
                </a:cubicBezTo>
                <a:cubicBezTo>
                  <a:pt x="432" y="778"/>
                  <a:pt x="431" y="778"/>
                  <a:pt x="431" y="779"/>
                </a:cubicBezTo>
                <a:cubicBezTo>
                  <a:pt x="431" y="781"/>
                  <a:pt x="432" y="781"/>
                  <a:pt x="433" y="781"/>
                </a:cubicBezTo>
                <a:cubicBezTo>
                  <a:pt x="433" y="782"/>
                  <a:pt x="432" y="782"/>
                  <a:pt x="431" y="783"/>
                </a:cubicBezTo>
                <a:cubicBezTo>
                  <a:pt x="430" y="783"/>
                  <a:pt x="430" y="783"/>
                  <a:pt x="430" y="784"/>
                </a:cubicBezTo>
                <a:cubicBezTo>
                  <a:pt x="429" y="786"/>
                  <a:pt x="429" y="787"/>
                  <a:pt x="430" y="789"/>
                </a:cubicBezTo>
                <a:cubicBezTo>
                  <a:pt x="431" y="791"/>
                  <a:pt x="433" y="791"/>
                  <a:pt x="432" y="794"/>
                </a:cubicBezTo>
                <a:cubicBezTo>
                  <a:pt x="432" y="796"/>
                  <a:pt x="430" y="797"/>
                  <a:pt x="429" y="798"/>
                </a:cubicBezTo>
                <a:cubicBezTo>
                  <a:pt x="426" y="802"/>
                  <a:pt x="429" y="806"/>
                  <a:pt x="432" y="808"/>
                </a:cubicBezTo>
                <a:cubicBezTo>
                  <a:pt x="433" y="808"/>
                  <a:pt x="435" y="808"/>
                  <a:pt x="435" y="809"/>
                </a:cubicBezTo>
                <a:cubicBezTo>
                  <a:pt x="435" y="810"/>
                  <a:pt x="433" y="810"/>
                  <a:pt x="432" y="810"/>
                </a:cubicBezTo>
                <a:cubicBezTo>
                  <a:pt x="431" y="809"/>
                  <a:pt x="429" y="808"/>
                  <a:pt x="428" y="807"/>
                </a:cubicBezTo>
                <a:cubicBezTo>
                  <a:pt x="427" y="806"/>
                  <a:pt x="426" y="806"/>
                  <a:pt x="426" y="807"/>
                </a:cubicBezTo>
                <a:cubicBezTo>
                  <a:pt x="425" y="808"/>
                  <a:pt x="426" y="809"/>
                  <a:pt x="427" y="809"/>
                </a:cubicBezTo>
                <a:cubicBezTo>
                  <a:pt x="427" y="811"/>
                  <a:pt x="428" y="811"/>
                  <a:pt x="426" y="811"/>
                </a:cubicBezTo>
                <a:cubicBezTo>
                  <a:pt x="425" y="812"/>
                  <a:pt x="424" y="811"/>
                  <a:pt x="423" y="811"/>
                </a:cubicBezTo>
                <a:cubicBezTo>
                  <a:pt x="421" y="810"/>
                  <a:pt x="420" y="809"/>
                  <a:pt x="418" y="809"/>
                </a:cubicBezTo>
                <a:cubicBezTo>
                  <a:pt x="416" y="809"/>
                  <a:pt x="414" y="810"/>
                  <a:pt x="412" y="811"/>
                </a:cubicBezTo>
                <a:cubicBezTo>
                  <a:pt x="411" y="811"/>
                  <a:pt x="410" y="811"/>
                  <a:pt x="409" y="810"/>
                </a:cubicBezTo>
                <a:cubicBezTo>
                  <a:pt x="408" y="810"/>
                  <a:pt x="408" y="809"/>
                  <a:pt x="406" y="810"/>
                </a:cubicBezTo>
                <a:cubicBezTo>
                  <a:pt x="405" y="810"/>
                  <a:pt x="405" y="811"/>
                  <a:pt x="404" y="811"/>
                </a:cubicBezTo>
                <a:cubicBezTo>
                  <a:pt x="404" y="812"/>
                  <a:pt x="403" y="812"/>
                  <a:pt x="402" y="812"/>
                </a:cubicBezTo>
                <a:cubicBezTo>
                  <a:pt x="400" y="813"/>
                  <a:pt x="398" y="814"/>
                  <a:pt x="396" y="815"/>
                </a:cubicBezTo>
                <a:cubicBezTo>
                  <a:pt x="394" y="816"/>
                  <a:pt x="394" y="817"/>
                  <a:pt x="393" y="819"/>
                </a:cubicBezTo>
                <a:cubicBezTo>
                  <a:pt x="391" y="821"/>
                  <a:pt x="389" y="825"/>
                  <a:pt x="386" y="826"/>
                </a:cubicBezTo>
                <a:cubicBezTo>
                  <a:pt x="386" y="826"/>
                  <a:pt x="385" y="826"/>
                  <a:pt x="385" y="826"/>
                </a:cubicBezTo>
                <a:cubicBezTo>
                  <a:pt x="384" y="826"/>
                  <a:pt x="384" y="826"/>
                  <a:pt x="383" y="827"/>
                </a:cubicBezTo>
                <a:cubicBezTo>
                  <a:pt x="382" y="827"/>
                  <a:pt x="380" y="828"/>
                  <a:pt x="380" y="830"/>
                </a:cubicBezTo>
                <a:cubicBezTo>
                  <a:pt x="379" y="832"/>
                  <a:pt x="382" y="831"/>
                  <a:pt x="383" y="831"/>
                </a:cubicBezTo>
                <a:cubicBezTo>
                  <a:pt x="385" y="831"/>
                  <a:pt x="385" y="830"/>
                  <a:pt x="386" y="829"/>
                </a:cubicBezTo>
                <a:cubicBezTo>
                  <a:pt x="387" y="829"/>
                  <a:pt x="388" y="828"/>
                  <a:pt x="389" y="828"/>
                </a:cubicBezTo>
                <a:cubicBezTo>
                  <a:pt x="391" y="827"/>
                  <a:pt x="392" y="827"/>
                  <a:pt x="394" y="827"/>
                </a:cubicBezTo>
                <a:cubicBezTo>
                  <a:pt x="395" y="827"/>
                  <a:pt x="396" y="827"/>
                  <a:pt x="397" y="826"/>
                </a:cubicBezTo>
                <a:cubicBezTo>
                  <a:pt x="397" y="825"/>
                  <a:pt x="398" y="824"/>
                  <a:pt x="399" y="824"/>
                </a:cubicBezTo>
                <a:cubicBezTo>
                  <a:pt x="400" y="827"/>
                  <a:pt x="397" y="829"/>
                  <a:pt x="398" y="831"/>
                </a:cubicBezTo>
                <a:cubicBezTo>
                  <a:pt x="398" y="832"/>
                  <a:pt x="398" y="832"/>
                  <a:pt x="399" y="832"/>
                </a:cubicBezTo>
                <a:cubicBezTo>
                  <a:pt x="401" y="833"/>
                  <a:pt x="396" y="839"/>
                  <a:pt x="400" y="839"/>
                </a:cubicBezTo>
                <a:cubicBezTo>
                  <a:pt x="400" y="839"/>
                  <a:pt x="402" y="838"/>
                  <a:pt x="402" y="840"/>
                </a:cubicBezTo>
                <a:cubicBezTo>
                  <a:pt x="402" y="840"/>
                  <a:pt x="402" y="842"/>
                  <a:pt x="402" y="842"/>
                </a:cubicBezTo>
                <a:cubicBezTo>
                  <a:pt x="401" y="844"/>
                  <a:pt x="401" y="846"/>
                  <a:pt x="400" y="847"/>
                </a:cubicBezTo>
                <a:cubicBezTo>
                  <a:pt x="399" y="849"/>
                  <a:pt x="396" y="851"/>
                  <a:pt x="395" y="853"/>
                </a:cubicBezTo>
                <a:cubicBezTo>
                  <a:pt x="394" y="854"/>
                  <a:pt x="392" y="855"/>
                  <a:pt x="391" y="856"/>
                </a:cubicBezTo>
                <a:cubicBezTo>
                  <a:pt x="389" y="856"/>
                  <a:pt x="388" y="855"/>
                  <a:pt x="386" y="856"/>
                </a:cubicBezTo>
                <a:cubicBezTo>
                  <a:pt x="384" y="856"/>
                  <a:pt x="382" y="858"/>
                  <a:pt x="381" y="859"/>
                </a:cubicBezTo>
                <a:cubicBezTo>
                  <a:pt x="379" y="860"/>
                  <a:pt x="377" y="862"/>
                  <a:pt x="375" y="862"/>
                </a:cubicBezTo>
                <a:cubicBezTo>
                  <a:pt x="374" y="862"/>
                  <a:pt x="373" y="861"/>
                  <a:pt x="372" y="861"/>
                </a:cubicBezTo>
                <a:cubicBezTo>
                  <a:pt x="371" y="861"/>
                  <a:pt x="370" y="863"/>
                  <a:pt x="370" y="863"/>
                </a:cubicBezTo>
                <a:cubicBezTo>
                  <a:pt x="368" y="865"/>
                  <a:pt x="366" y="864"/>
                  <a:pt x="364" y="864"/>
                </a:cubicBezTo>
                <a:cubicBezTo>
                  <a:pt x="363" y="865"/>
                  <a:pt x="362" y="865"/>
                  <a:pt x="362" y="866"/>
                </a:cubicBezTo>
                <a:cubicBezTo>
                  <a:pt x="362" y="867"/>
                  <a:pt x="363" y="867"/>
                  <a:pt x="364" y="867"/>
                </a:cubicBezTo>
                <a:cubicBezTo>
                  <a:pt x="364" y="868"/>
                  <a:pt x="365" y="869"/>
                  <a:pt x="365" y="869"/>
                </a:cubicBezTo>
                <a:cubicBezTo>
                  <a:pt x="366" y="870"/>
                  <a:pt x="366" y="869"/>
                  <a:pt x="367" y="869"/>
                </a:cubicBezTo>
                <a:cubicBezTo>
                  <a:pt x="369" y="869"/>
                  <a:pt x="370" y="871"/>
                  <a:pt x="368" y="872"/>
                </a:cubicBezTo>
                <a:cubicBezTo>
                  <a:pt x="367" y="873"/>
                  <a:pt x="365" y="873"/>
                  <a:pt x="365" y="875"/>
                </a:cubicBezTo>
                <a:cubicBezTo>
                  <a:pt x="366" y="876"/>
                  <a:pt x="367" y="875"/>
                  <a:pt x="369" y="874"/>
                </a:cubicBezTo>
                <a:cubicBezTo>
                  <a:pt x="370" y="874"/>
                  <a:pt x="370" y="874"/>
                  <a:pt x="372" y="873"/>
                </a:cubicBezTo>
                <a:cubicBezTo>
                  <a:pt x="372" y="873"/>
                  <a:pt x="372" y="872"/>
                  <a:pt x="373" y="872"/>
                </a:cubicBezTo>
                <a:cubicBezTo>
                  <a:pt x="373" y="872"/>
                  <a:pt x="374" y="872"/>
                  <a:pt x="374" y="872"/>
                </a:cubicBezTo>
                <a:cubicBezTo>
                  <a:pt x="375" y="872"/>
                  <a:pt x="377" y="871"/>
                  <a:pt x="377" y="872"/>
                </a:cubicBezTo>
                <a:cubicBezTo>
                  <a:pt x="377" y="873"/>
                  <a:pt x="373" y="875"/>
                  <a:pt x="372" y="875"/>
                </a:cubicBezTo>
                <a:cubicBezTo>
                  <a:pt x="371" y="876"/>
                  <a:pt x="370" y="875"/>
                  <a:pt x="370" y="876"/>
                </a:cubicBezTo>
                <a:cubicBezTo>
                  <a:pt x="370" y="878"/>
                  <a:pt x="371" y="878"/>
                  <a:pt x="372" y="878"/>
                </a:cubicBezTo>
                <a:cubicBezTo>
                  <a:pt x="375" y="878"/>
                  <a:pt x="376" y="878"/>
                  <a:pt x="378" y="876"/>
                </a:cubicBezTo>
                <a:cubicBezTo>
                  <a:pt x="381" y="874"/>
                  <a:pt x="384" y="875"/>
                  <a:pt x="386" y="873"/>
                </a:cubicBezTo>
                <a:cubicBezTo>
                  <a:pt x="388" y="873"/>
                  <a:pt x="387" y="872"/>
                  <a:pt x="388" y="871"/>
                </a:cubicBezTo>
                <a:cubicBezTo>
                  <a:pt x="388" y="869"/>
                  <a:pt x="391" y="870"/>
                  <a:pt x="392" y="871"/>
                </a:cubicBezTo>
                <a:cubicBezTo>
                  <a:pt x="393" y="871"/>
                  <a:pt x="393" y="872"/>
                  <a:pt x="393" y="873"/>
                </a:cubicBezTo>
                <a:cubicBezTo>
                  <a:pt x="394" y="873"/>
                  <a:pt x="395" y="873"/>
                  <a:pt x="396" y="873"/>
                </a:cubicBezTo>
                <a:cubicBezTo>
                  <a:pt x="396" y="873"/>
                  <a:pt x="397" y="873"/>
                  <a:pt x="397" y="874"/>
                </a:cubicBezTo>
                <a:cubicBezTo>
                  <a:pt x="398" y="876"/>
                  <a:pt x="396" y="877"/>
                  <a:pt x="395" y="877"/>
                </a:cubicBezTo>
                <a:cubicBezTo>
                  <a:pt x="394" y="877"/>
                  <a:pt x="393" y="878"/>
                  <a:pt x="393" y="879"/>
                </a:cubicBezTo>
                <a:cubicBezTo>
                  <a:pt x="393" y="879"/>
                  <a:pt x="394" y="879"/>
                  <a:pt x="394" y="879"/>
                </a:cubicBezTo>
                <a:cubicBezTo>
                  <a:pt x="395" y="881"/>
                  <a:pt x="398" y="878"/>
                  <a:pt x="400" y="879"/>
                </a:cubicBezTo>
                <a:cubicBezTo>
                  <a:pt x="401" y="879"/>
                  <a:pt x="402" y="879"/>
                  <a:pt x="403" y="879"/>
                </a:cubicBezTo>
                <a:cubicBezTo>
                  <a:pt x="405" y="879"/>
                  <a:pt x="405" y="879"/>
                  <a:pt x="406" y="878"/>
                </a:cubicBezTo>
                <a:cubicBezTo>
                  <a:pt x="409" y="877"/>
                  <a:pt x="410" y="878"/>
                  <a:pt x="411" y="880"/>
                </a:cubicBezTo>
                <a:cubicBezTo>
                  <a:pt x="413" y="881"/>
                  <a:pt x="412" y="883"/>
                  <a:pt x="414" y="884"/>
                </a:cubicBezTo>
                <a:cubicBezTo>
                  <a:pt x="414" y="885"/>
                  <a:pt x="416" y="886"/>
                  <a:pt x="417" y="886"/>
                </a:cubicBezTo>
                <a:cubicBezTo>
                  <a:pt x="418" y="886"/>
                  <a:pt x="419" y="885"/>
                  <a:pt x="420" y="885"/>
                </a:cubicBezTo>
                <a:cubicBezTo>
                  <a:pt x="422" y="884"/>
                  <a:pt x="424" y="885"/>
                  <a:pt x="426" y="884"/>
                </a:cubicBezTo>
                <a:cubicBezTo>
                  <a:pt x="428" y="884"/>
                  <a:pt x="428" y="882"/>
                  <a:pt x="430" y="881"/>
                </a:cubicBezTo>
                <a:cubicBezTo>
                  <a:pt x="431" y="880"/>
                  <a:pt x="433" y="879"/>
                  <a:pt x="434" y="879"/>
                </a:cubicBezTo>
                <a:cubicBezTo>
                  <a:pt x="436" y="879"/>
                  <a:pt x="436" y="879"/>
                  <a:pt x="438" y="879"/>
                </a:cubicBezTo>
                <a:cubicBezTo>
                  <a:pt x="439" y="878"/>
                  <a:pt x="440" y="878"/>
                  <a:pt x="442" y="878"/>
                </a:cubicBezTo>
                <a:cubicBezTo>
                  <a:pt x="445" y="878"/>
                  <a:pt x="445" y="873"/>
                  <a:pt x="448" y="873"/>
                </a:cubicBezTo>
                <a:cubicBezTo>
                  <a:pt x="447" y="874"/>
                  <a:pt x="445" y="876"/>
                  <a:pt x="444" y="877"/>
                </a:cubicBezTo>
                <a:cubicBezTo>
                  <a:pt x="443" y="878"/>
                  <a:pt x="442" y="879"/>
                  <a:pt x="441" y="880"/>
                </a:cubicBezTo>
                <a:cubicBezTo>
                  <a:pt x="439" y="881"/>
                  <a:pt x="439" y="881"/>
                  <a:pt x="438" y="883"/>
                </a:cubicBezTo>
                <a:cubicBezTo>
                  <a:pt x="437" y="886"/>
                  <a:pt x="432" y="887"/>
                  <a:pt x="432" y="891"/>
                </a:cubicBezTo>
                <a:cubicBezTo>
                  <a:pt x="432" y="894"/>
                  <a:pt x="430" y="894"/>
                  <a:pt x="427" y="894"/>
                </a:cubicBezTo>
                <a:cubicBezTo>
                  <a:pt x="425" y="894"/>
                  <a:pt x="423" y="893"/>
                  <a:pt x="421" y="893"/>
                </a:cubicBezTo>
                <a:cubicBezTo>
                  <a:pt x="419" y="892"/>
                  <a:pt x="417" y="893"/>
                  <a:pt x="415" y="893"/>
                </a:cubicBezTo>
                <a:cubicBezTo>
                  <a:pt x="415" y="893"/>
                  <a:pt x="414" y="892"/>
                  <a:pt x="414" y="892"/>
                </a:cubicBezTo>
                <a:cubicBezTo>
                  <a:pt x="413" y="892"/>
                  <a:pt x="412" y="892"/>
                  <a:pt x="411" y="892"/>
                </a:cubicBezTo>
                <a:cubicBezTo>
                  <a:pt x="410" y="892"/>
                  <a:pt x="409" y="892"/>
                  <a:pt x="408" y="892"/>
                </a:cubicBezTo>
                <a:cubicBezTo>
                  <a:pt x="406" y="893"/>
                  <a:pt x="404" y="894"/>
                  <a:pt x="401" y="894"/>
                </a:cubicBezTo>
                <a:cubicBezTo>
                  <a:pt x="399" y="893"/>
                  <a:pt x="397" y="893"/>
                  <a:pt x="396" y="895"/>
                </a:cubicBezTo>
                <a:cubicBezTo>
                  <a:pt x="396" y="897"/>
                  <a:pt x="395" y="898"/>
                  <a:pt x="394" y="899"/>
                </a:cubicBezTo>
                <a:cubicBezTo>
                  <a:pt x="392" y="900"/>
                  <a:pt x="391" y="899"/>
                  <a:pt x="390" y="899"/>
                </a:cubicBezTo>
                <a:cubicBezTo>
                  <a:pt x="389" y="900"/>
                  <a:pt x="388" y="901"/>
                  <a:pt x="388" y="901"/>
                </a:cubicBezTo>
                <a:cubicBezTo>
                  <a:pt x="387" y="903"/>
                  <a:pt x="388" y="906"/>
                  <a:pt x="387" y="908"/>
                </a:cubicBezTo>
                <a:cubicBezTo>
                  <a:pt x="387" y="909"/>
                  <a:pt x="386" y="910"/>
                  <a:pt x="385" y="911"/>
                </a:cubicBezTo>
                <a:cubicBezTo>
                  <a:pt x="384" y="912"/>
                  <a:pt x="383" y="912"/>
                  <a:pt x="383" y="913"/>
                </a:cubicBezTo>
                <a:cubicBezTo>
                  <a:pt x="382" y="915"/>
                  <a:pt x="382" y="916"/>
                  <a:pt x="381" y="917"/>
                </a:cubicBezTo>
                <a:cubicBezTo>
                  <a:pt x="381" y="918"/>
                  <a:pt x="380" y="918"/>
                  <a:pt x="379" y="919"/>
                </a:cubicBezTo>
                <a:cubicBezTo>
                  <a:pt x="378" y="919"/>
                  <a:pt x="378" y="918"/>
                  <a:pt x="377" y="918"/>
                </a:cubicBezTo>
                <a:cubicBezTo>
                  <a:pt x="376" y="918"/>
                  <a:pt x="376" y="919"/>
                  <a:pt x="376" y="920"/>
                </a:cubicBezTo>
                <a:cubicBezTo>
                  <a:pt x="376" y="921"/>
                  <a:pt x="375" y="922"/>
                  <a:pt x="374" y="922"/>
                </a:cubicBezTo>
                <a:cubicBezTo>
                  <a:pt x="374" y="923"/>
                  <a:pt x="373" y="922"/>
                  <a:pt x="372" y="923"/>
                </a:cubicBezTo>
                <a:cubicBezTo>
                  <a:pt x="370" y="923"/>
                  <a:pt x="368" y="925"/>
                  <a:pt x="367" y="927"/>
                </a:cubicBezTo>
                <a:cubicBezTo>
                  <a:pt x="366" y="929"/>
                  <a:pt x="364" y="930"/>
                  <a:pt x="362" y="930"/>
                </a:cubicBezTo>
                <a:cubicBezTo>
                  <a:pt x="361" y="931"/>
                  <a:pt x="359" y="931"/>
                  <a:pt x="358" y="932"/>
                </a:cubicBezTo>
                <a:cubicBezTo>
                  <a:pt x="357" y="933"/>
                  <a:pt x="357" y="934"/>
                  <a:pt x="356" y="935"/>
                </a:cubicBezTo>
                <a:cubicBezTo>
                  <a:pt x="355" y="936"/>
                  <a:pt x="350" y="936"/>
                  <a:pt x="351" y="938"/>
                </a:cubicBezTo>
                <a:cubicBezTo>
                  <a:pt x="351" y="940"/>
                  <a:pt x="355" y="939"/>
                  <a:pt x="357" y="939"/>
                </a:cubicBezTo>
                <a:cubicBezTo>
                  <a:pt x="358" y="939"/>
                  <a:pt x="359" y="939"/>
                  <a:pt x="360" y="939"/>
                </a:cubicBezTo>
                <a:cubicBezTo>
                  <a:pt x="362" y="939"/>
                  <a:pt x="365" y="939"/>
                  <a:pt x="365" y="942"/>
                </a:cubicBezTo>
                <a:cubicBezTo>
                  <a:pt x="365" y="942"/>
                  <a:pt x="366" y="944"/>
                  <a:pt x="366" y="945"/>
                </a:cubicBezTo>
                <a:cubicBezTo>
                  <a:pt x="368" y="945"/>
                  <a:pt x="368" y="943"/>
                  <a:pt x="368" y="943"/>
                </a:cubicBezTo>
                <a:cubicBezTo>
                  <a:pt x="369" y="941"/>
                  <a:pt x="371" y="940"/>
                  <a:pt x="371" y="938"/>
                </a:cubicBezTo>
                <a:cubicBezTo>
                  <a:pt x="371" y="935"/>
                  <a:pt x="372" y="933"/>
                  <a:pt x="375" y="933"/>
                </a:cubicBezTo>
                <a:cubicBezTo>
                  <a:pt x="376" y="933"/>
                  <a:pt x="377" y="933"/>
                  <a:pt x="378" y="933"/>
                </a:cubicBezTo>
                <a:cubicBezTo>
                  <a:pt x="379" y="933"/>
                  <a:pt x="380" y="933"/>
                  <a:pt x="381" y="932"/>
                </a:cubicBezTo>
                <a:cubicBezTo>
                  <a:pt x="381" y="931"/>
                  <a:pt x="382" y="930"/>
                  <a:pt x="383" y="930"/>
                </a:cubicBezTo>
                <a:cubicBezTo>
                  <a:pt x="385" y="930"/>
                  <a:pt x="386" y="931"/>
                  <a:pt x="388" y="930"/>
                </a:cubicBezTo>
                <a:cubicBezTo>
                  <a:pt x="389" y="930"/>
                  <a:pt x="391" y="928"/>
                  <a:pt x="392" y="928"/>
                </a:cubicBezTo>
                <a:cubicBezTo>
                  <a:pt x="393" y="928"/>
                  <a:pt x="397" y="930"/>
                  <a:pt x="397" y="929"/>
                </a:cubicBezTo>
                <a:cubicBezTo>
                  <a:pt x="398" y="929"/>
                  <a:pt x="397" y="927"/>
                  <a:pt x="397" y="927"/>
                </a:cubicBezTo>
                <a:cubicBezTo>
                  <a:pt x="397" y="925"/>
                  <a:pt x="398" y="926"/>
                  <a:pt x="399" y="927"/>
                </a:cubicBezTo>
                <a:cubicBezTo>
                  <a:pt x="399" y="928"/>
                  <a:pt x="399" y="929"/>
                  <a:pt x="400" y="929"/>
                </a:cubicBezTo>
                <a:cubicBezTo>
                  <a:pt x="401" y="929"/>
                  <a:pt x="402" y="929"/>
                  <a:pt x="403" y="929"/>
                </a:cubicBezTo>
                <a:cubicBezTo>
                  <a:pt x="404" y="930"/>
                  <a:pt x="405" y="930"/>
                  <a:pt x="405" y="931"/>
                </a:cubicBezTo>
                <a:cubicBezTo>
                  <a:pt x="406" y="932"/>
                  <a:pt x="406" y="933"/>
                  <a:pt x="407" y="933"/>
                </a:cubicBezTo>
                <a:cubicBezTo>
                  <a:pt x="408" y="933"/>
                  <a:pt x="408" y="932"/>
                  <a:pt x="410" y="934"/>
                </a:cubicBezTo>
                <a:cubicBezTo>
                  <a:pt x="410" y="934"/>
                  <a:pt x="411" y="935"/>
                  <a:pt x="412" y="935"/>
                </a:cubicBezTo>
                <a:cubicBezTo>
                  <a:pt x="413" y="934"/>
                  <a:pt x="412" y="931"/>
                  <a:pt x="413" y="929"/>
                </a:cubicBezTo>
                <a:cubicBezTo>
                  <a:pt x="414" y="928"/>
                  <a:pt x="415" y="928"/>
                  <a:pt x="415" y="927"/>
                </a:cubicBezTo>
                <a:cubicBezTo>
                  <a:pt x="415" y="926"/>
                  <a:pt x="415" y="925"/>
                  <a:pt x="416" y="924"/>
                </a:cubicBezTo>
                <a:cubicBezTo>
                  <a:pt x="417" y="922"/>
                  <a:pt x="419" y="920"/>
                  <a:pt x="419" y="918"/>
                </a:cubicBezTo>
                <a:cubicBezTo>
                  <a:pt x="419" y="917"/>
                  <a:pt x="418" y="917"/>
                  <a:pt x="418" y="916"/>
                </a:cubicBezTo>
                <a:cubicBezTo>
                  <a:pt x="418" y="914"/>
                  <a:pt x="418" y="914"/>
                  <a:pt x="420" y="914"/>
                </a:cubicBezTo>
                <a:cubicBezTo>
                  <a:pt x="422" y="914"/>
                  <a:pt x="424" y="915"/>
                  <a:pt x="426" y="915"/>
                </a:cubicBezTo>
                <a:cubicBezTo>
                  <a:pt x="428" y="914"/>
                  <a:pt x="430" y="913"/>
                  <a:pt x="432" y="913"/>
                </a:cubicBezTo>
                <a:cubicBezTo>
                  <a:pt x="434" y="913"/>
                  <a:pt x="436" y="915"/>
                  <a:pt x="439" y="915"/>
                </a:cubicBezTo>
                <a:cubicBezTo>
                  <a:pt x="440" y="915"/>
                  <a:pt x="441" y="914"/>
                  <a:pt x="442" y="915"/>
                </a:cubicBezTo>
                <a:cubicBezTo>
                  <a:pt x="445" y="915"/>
                  <a:pt x="446" y="918"/>
                  <a:pt x="447" y="920"/>
                </a:cubicBezTo>
                <a:cubicBezTo>
                  <a:pt x="447" y="920"/>
                  <a:pt x="448" y="922"/>
                  <a:pt x="448" y="922"/>
                </a:cubicBezTo>
                <a:cubicBezTo>
                  <a:pt x="450" y="923"/>
                  <a:pt x="449" y="921"/>
                  <a:pt x="449" y="921"/>
                </a:cubicBezTo>
                <a:cubicBezTo>
                  <a:pt x="449" y="918"/>
                  <a:pt x="450" y="918"/>
                  <a:pt x="452" y="918"/>
                </a:cubicBezTo>
                <a:cubicBezTo>
                  <a:pt x="454" y="918"/>
                  <a:pt x="456" y="918"/>
                  <a:pt x="458" y="918"/>
                </a:cubicBezTo>
                <a:cubicBezTo>
                  <a:pt x="460" y="917"/>
                  <a:pt x="461" y="919"/>
                  <a:pt x="463" y="919"/>
                </a:cubicBezTo>
                <a:cubicBezTo>
                  <a:pt x="463" y="919"/>
                  <a:pt x="464" y="918"/>
                  <a:pt x="465" y="917"/>
                </a:cubicBezTo>
                <a:cubicBezTo>
                  <a:pt x="465" y="916"/>
                  <a:pt x="464" y="916"/>
                  <a:pt x="463" y="916"/>
                </a:cubicBezTo>
                <a:cubicBezTo>
                  <a:pt x="462" y="915"/>
                  <a:pt x="461" y="914"/>
                  <a:pt x="461" y="913"/>
                </a:cubicBezTo>
                <a:cubicBezTo>
                  <a:pt x="459" y="910"/>
                  <a:pt x="464" y="913"/>
                  <a:pt x="465" y="913"/>
                </a:cubicBezTo>
                <a:cubicBezTo>
                  <a:pt x="466" y="913"/>
                  <a:pt x="466" y="913"/>
                  <a:pt x="468" y="913"/>
                </a:cubicBezTo>
                <a:cubicBezTo>
                  <a:pt x="470" y="913"/>
                  <a:pt x="472" y="915"/>
                  <a:pt x="473" y="913"/>
                </a:cubicBezTo>
                <a:cubicBezTo>
                  <a:pt x="474" y="912"/>
                  <a:pt x="474" y="911"/>
                  <a:pt x="475" y="910"/>
                </a:cubicBezTo>
                <a:cubicBezTo>
                  <a:pt x="475" y="910"/>
                  <a:pt x="477" y="910"/>
                  <a:pt x="477" y="909"/>
                </a:cubicBezTo>
                <a:cubicBezTo>
                  <a:pt x="478" y="908"/>
                  <a:pt x="477" y="907"/>
                  <a:pt x="478" y="906"/>
                </a:cubicBezTo>
                <a:cubicBezTo>
                  <a:pt x="480" y="906"/>
                  <a:pt x="482" y="906"/>
                  <a:pt x="483" y="907"/>
                </a:cubicBezTo>
                <a:cubicBezTo>
                  <a:pt x="485" y="907"/>
                  <a:pt x="487" y="907"/>
                  <a:pt x="488" y="909"/>
                </a:cubicBezTo>
                <a:cubicBezTo>
                  <a:pt x="488" y="909"/>
                  <a:pt x="488" y="910"/>
                  <a:pt x="489" y="910"/>
                </a:cubicBezTo>
                <a:cubicBezTo>
                  <a:pt x="491" y="910"/>
                  <a:pt x="490" y="909"/>
                  <a:pt x="491" y="909"/>
                </a:cubicBezTo>
                <a:cubicBezTo>
                  <a:pt x="492" y="908"/>
                  <a:pt x="494" y="909"/>
                  <a:pt x="494" y="910"/>
                </a:cubicBezTo>
                <a:cubicBezTo>
                  <a:pt x="495" y="911"/>
                  <a:pt x="495" y="911"/>
                  <a:pt x="496" y="911"/>
                </a:cubicBezTo>
                <a:cubicBezTo>
                  <a:pt x="496" y="912"/>
                  <a:pt x="496" y="912"/>
                  <a:pt x="497" y="913"/>
                </a:cubicBezTo>
                <a:cubicBezTo>
                  <a:pt x="498" y="914"/>
                  <a:pt x="499" y="913"/>
                  <a:pt x="500" y="913"/>
                </a:cubicBezTo>
                <a:cubicBezTo>
                  <a:pt x="501" y="912"/>
                  <a:pt x="501" y="912"/>
                  <a:pt x="503" y="912"/>
                </a:cubicBezTo>
                <a:cubicBezTo>
                  <a:pt x="504" y="912"/>
                  <a:pt x="505" y="912"/>
                  <a:pt x="506" y="911"/>
                </a:cubicBezTo>
                <a:cubicBezTo>
                  <a:pt x="507" y="911"/>
                  <a:pt x="508" y="910"/>
                  <a:pt x="509" y="910"/>
                </a:cubicBezTo>
                <a:cubicBezTo>
                  <a:pt x="512" y="909"/>
                  <a:pt x="516" y="909"/>
                  <a:pt x="519" y="909"/>
                </a:cubicBezTo>
                <a:cubicBezTo>
                  <a:pt x="520" y="910"/>
                  <a:pt x="521" y="910"/>
                  <a:pt x="523" y="911"/>
                </a:cubicBezTo>
                <a:cubicBezTo>
                  <a:pt x="524" y="911"/>
                  <a:pt x="526" y="912"/>
                  <a:pt x="527" y="912"/>
                </a:cubicBezTo>
                <a:cubicBezTo>
                  <a:pt x="530" y="913"/>
                  <a:pt x="532" y="912"/>
                  <a:pt x="535" y="911"/>
                </a:cubicBezTo>
                <a:cubicBezTo>
                  <a:pt x="537" y="911"/>
                  <a:pt x="538" y="910"/>
                  <a:pt x="540" y="909"/>
                </a:cubicBezTo>
                <a:cubicBezTo>
                  <a:pt x="542" y="907"/>
                  <a:pt x="544" y="906"/>
                  <a:pt x="546" y="906"/>
                </a:cubicBezTo>
                <a:cubicBezTo>
                  <a:pt x="548" y="906"/>
                  <a:pt x="550" y="904"/>
                  <a:pt x="552" y="903"/>
                </a:cubicBezTo>
                <a:cubicBezTo>
                  <a:pt x="554" y="901"/>
                  <a:pt x="555" y="900"/>
                  <a:pt x="557" y="899"/>
                </a:cubicBezTo>
                <a:cubicBezTo>
                  <a:pt x="558" y="899"/>
                  <a:pt x="559" y="898"/>
                  <a:pt x="560" y="897"/>
                </a:cubicBezTo>
                <a:cubicBezTo>
                  <a:pt x="562" y="895"/>
                  <a:pt x="561" y="893"/>
                  <a:pt x="562" y="890"/>
                </a:cubicBezTo>
                <a:cubicBezTo>
                  <a:pt x="562" y="889"/>
                  <a:pt x="564" y="889"/>
                  <a:pt x="564" y="888"/>
                </a:cubicBezTo>
                <a:cubicBezTo>
                  <a:pt x="566" y="885"/>
                  <a:pt x="563" y="886"/>
                  <a:pt x="562" y="887"/>
                </a:cubicBezTo>
                <a:cubicBezTo>
                  <a:pt x="561" y="887"/>
                  <a:pt x="561" y="886"/>
                  <a:pt x="560" y="886"/>
                </a:cubicBezTo>
                <a:cubicBezTo>
                  <a:pt x="559" y="886"/>
                  <a:pt x="559" y="886"/>
                  <a:pt x="558" y="887"/>
                </a:cubicBezTo>
                <a:cubicBezTo>
                  <a:pt x="557" y="887"/>
                  <a:pt x="556" y="887"/>
                  <a:pt x="555" y="886"/>
                </a:cubicBezTo>
                <a:cubicBezTo>
                  <a:pt x="554" y="886"/>
                  <a:pt x="553" y="885"/>
                  <a:pt x="553" y="885"/>
                </a:cubicBezTo>
                <a:cubicBezTo>
                  <a:pt x="550" y="884"/>
                  <a:pt x="549" y="885"/>
                  <a:pt x="547" y="885"/>
                </a:cubicBezTo>
                <a:cubicBezTo>
                  <a:pt x="544" y="886"/>
                  <a:pt x="543" y="884"/>
                  <a:pt x="540" y="884"/>
                </a:cubicBezTo>
                <a:cubicBezTo>
                  <a:pt x="538" y="884"/>
                  <a:pt x="536" y="886"/>
                  <a:pt x="534" y="884"/>
                </a:cubicBezTo>
                <a:cubicBezTo>
                  <a:pt x="535" y="883"/>
                  <a:pt x="535" y="884"/>
                  <a:pt x="536" y="883"/>
                </a:cubicBezTo>
                <a:cubicBezTo>
                  <a:pt x="537" y="883"/>
                  <a:pt x="537" y="883"/>
                  <a:pt x="538" y="882"/>
                </a:cubicBezTo>
                <a:cubicBezTo>
                  <a:pt x="540" y="880"/>
                  <a:pt x="542" y="883"/>
                  <a:pt x="544" y="882"/>
                </a:cubicBezTo>
                <a:cubicBezTo>
                  <a:pt x="546" y="882"/>
                  <a:pt x="545" y="881"/>
                  <a:pt x="546" y="880"/>
                </a:cubicBezTo>
                <a:cubicBezTo>
                  <a:pt x="547" y="879"/>
                  <a:pt x="548" y="879"/>
                  <a:pt x="548" y="878"/>
                </a:cubicBezTo>
                <a:cubicBezTo>
                  <a:pt x="549" y="878"/>
                  <a:pt x="549" y="876"/>
                  <a:pt x="548" y="876"/>
                </a:cubicBezTo>
                <a:cubicBezTo>
                  <a:pt x="548" y="875"/>
                  <a:pt x="546" y="876"/>
                  <a:pt x="545" y="877"/>
                </a:cubicBezTo>
                <a:cubicBezTo>
                  <a:pt x="544" y="877"/>
                  <a:pt x="543" y="876"/>
                  <a:pt x="544" y="875"/>
                </a:cubicBezTo>
                <a:cubicBezTo>
                  <a:pt x="545" y="875"/>
                  <a:pt x="546" y="875"/>
                  <a:pt x="546" y="874"/>
                </a:cubicBezTo>
                <a:cubicBezTo>
                  <a:pt x="547" y="873"/>
                  <a:pt x="546" y="873"/>
                  <a:pt x="546" y="872"/>
                </a:cubicBezTo>
                <a:cubicBezTo>
                  <a:pt x="546" y="871"/>
                  <a:pt x="547" y="872"/>
                  <a:pt x="547" y="871"/>
                </a:cubicBezTo>
                <a:cubicBezTo>
                  <a:pt x="548" y="871"/>
                  <a:pt x="549" y="872"/>
                  <a:pt x="550" y="872"/>
                </a:cubicBezTo>
                <a:cubicBezTo>
                  <a:pt x="552" y="871"/>
                  <a:pt x="552" y="871"/>
                  <a:pt x="554" y="872"/>
                </a:cubicBezTo>
                <a:cubicBezTo>
                  <a:pt x="554" y="872"/>
                  <a:pt x="556" y="873"/>
                  <a:pt x="557" y="872"/>
                </a:cubicBezTo>
                <a:cubicBezTo>
                  <a:pt x="557" y="872"/>
                  <a:pt x="557" y="870"/>
                  <a:pt x="557" y="869"/>
                </a:cubicBezTo>
                <a:cubicBezTo>
                  <a:pt x="557" y="868"/>
                  <a:pt x="556" y="867"/>
                  <a:pt x="556" y="866"/>
                </a:cubicBezTo>
                <a:cubicBezTo>
                  <a:pt x="555" y="866"/>
                  <a:pt x="554" y="866"/>
                  <a:pt x="554" y="864"/>
                </a:cubicBezTo>
                <a:cubicBezTo>
                  <a:pt x="556" y="864"/>
                  <a:pt x="557" y="865"/>
                  <a:pt x="559" y="865"/>
                </a:cubicBezTo>
                <a:cubicBezTo>
                  <a:pt x="560" y="866"/>
                  <a:pt x="561" y="864"/>
                  <a:pt x="562" y="863"/>
                </a:cubicBezTo>
                <a:cubicBezTo>
                  <a:pt x="564" y="862"/>
                  <a:pt x="565" y="862"/>
                  <a:pt x="566" y="861"/>
                </a:cubicBezTo>
                <a:cubicBezTo>
                  <a:pt x="569" y="861"/>
                  <a:pt x="570" y="857"/>
                  <a:pt x="570" y="855"/>
                </a:cubicBezTo>
                <a:cubicBezTo>
                  <a:pt x="570" y="854"/>
                  <a:pt x="570" y="853"/>
                  <a:pt x="570" y="852"/>
                </a:cubicBezTo>
                <a:cubicBezTo>
                  <a:pt x="571" y="850"/>
                  <a:pt x="573" y="849"/>
                  <a:pt x="573" y="846"/>
                </a:cubicBezTo>
                <a:cubicBezTo>
                  <a:pt x="573" y="845"/>
                  <a:pt x="572" y="844"/>
                  <a:pt x="572" y="843"/>
                </a:cubicBezTo>
                <a:cubicBezTo>
                  <a:pt x="572" y="842"/>
                  <a:pt x="573" y="841"/>
                  <a:pt x="573" y="840"/>
                </a:cubicBezTo>
                <a:cubicBezTo>
                  <a:pt x="573" y="838"/>
                  <a:pt x="572" y="837"/>
                  <a:pt x="571" y="835"/>
                </a:cubicBezTo>
                <a:cubicBezTo>
                  <a:pt x="570" y="832"/>
                  <a:pt x="566" y="829"/>
                  <a:pt x="563" y="828"/>
                </a:cubicBezTo>
                <a:cubicBezTo>
                  <a:pt x="561" y="827"/>
                  <a:pt x="559" y="826"/>
                  <a:pt x="557" y="825"/>
                </a:cubicBezTo>
                <a:cubicBezTo>
                  <a:pt x="555" y="825"/>
                  <a:pt x="553" y="823"/>
                  <a:pt x="551" y="823"/>
                </a:cubicBezTo>
                <a:cubicBezTo>
                  <a:pt x="550" y="823"/>
                  <a:pt x="548" y="824"/>
                  <a:pt x="546" y="823"/>
                </a:cubicBezTo>
                <a:cubicBezTo>
                  <a:pt x="544" y="823"/>
                  <a:pt x="543" y="822"/>
                  <a:pt x="541" y="823"/>
                </a:cubicBezTo>
                <a:cubicBezTo>
                  <a:pt x="539" y="823"/>
                  <a:pt x="539" y="825"/>
                  <a:pt x="537" y="826"/>
                </a:cubicBezTo>
                <a:cubicBezTo>
                  <a:pt x="535" y="827"/>
                  <a:pt x="533" y="827"/>
                  <a:pt x="531" y="829"/>
                </a:cubicBezTo>
                <a:cubicBezTo>
                  <a:pt x="531" y="830"/>
                  <a:pt x="529" y="832"/>
                  <a:pt x="528" y="832"/>
                </a:cubicBezTo>
                <a:cubicBezTo>
                  <a:pt x="528" y="830"/>
                  <a:pt x="526" y="828"/>
                  <a:pt x="525" y="827"/>
                </a:cubicBezTo>
                <a:cubicBezTo>
                  <a:pt x="524" y="827"/>
                  <a:pt x="519" y="828"/>
                  <a:pt x="521" y="826"/>
                </a:cubicBezTo>
                <a:cubicBezTo>
                  <a:pt x="523" y="826"/>
                  <a:pt x="524" y="824"/>
                  <a:pt x="526" y="823"/>
                </a:cubicBezTo>
                <a:cubicBezTo>
                  <a:pt x="531" y="820"/>
                  <a:pt x="531" y="815"/>
                  <a:pt x="529" y="811"/>
                </a:cubicBezTo>
                <a:cubicBezTo>
                  <a:pt x="528" y="809"/>
                  <a:pt x="525" y="809"/>
                  <a:pt x="524" y="807"/>
                </a:cubicBezTo>
                <a:cubicBezTo>
                  <a:pt x="523" y="805"/>
                  <a:pt x="522" y="804"/>
                  <a:pt x="521" y="802"/>
                </a:cubicBezTo>
                <a:cubicBezTo>
                  <a:pt x="519" y="801"/>
                  <a:pt x="517" y="800"/>
                  <a:pt x="516" y="798"/>
                </a:cubicBezTo>
                <a:cubicBezTo>
                  <a:pt x="515" y="798"/>
                  <a:pt x="515" y="796"/>
                  <a:pt x="514" y="796"/>
                </a:cubicBezTo>
                <a:cubicBezTo>
                  <a:pt x="513" y="795"/>
                  <a:pt x="512" y="794"/>
                  <a:pt x="511" y="794"/>
                </a:cubicBezTo>
                <a:cubicBezTo>
                  <a:pt x="510" y="794"/>
                  <a:pt x="507" y="794"/>
                  <a:pt x="508" y="793"/>
                </a:cubicBezTo>
                <a:cubicBezTo>
                  <a:pt x="509" y="792"/>
                  <a:pt x="511" y="793"/>
                  <a:pt x="512" y="793"/>
                </a:cubicBezTo>
                <a:cubicBezTo>
                  <a:pt x="514" y="793"/>
                  <a:pt x="515" y="794"/>
                  <a:pt x="517" y="796"/>
                </a:cubicBezTo>
                <a:cubicBezTo>
                  <a:pt x="518" y="796"/>
                  <a:pt x="518" y="796"/>
                  <a:pt x="519" y="796"/>
                </a:cubicBezTo>
                <a:cubicBezTo>
                  <a:pt x="521" y="797"/>
                  <a:pt x="521" y="797"/>
                  <a:pt x="522" y="798"/>
                </a:cubicBezTo>
                <a:cubicBezTo>
                  <a:pt x="524" y="800"/>
                  <a:pt x="525" y="797"/>
                  <a:pt x="524" y="796"/>
                </a:cubicBezTo>
                <a:cubicBezTo>
                  <a:pt x="523" y="794"/>
                  <a:pt x="522" y="792"/>
                  <a:pt x="521" y="790"/>
                </a:cubicBezTo>
                <a:cubicBezTo>
                  <a:pt x="521" y="788"/>
                  <a:pt x="520" y="786"/>
                  <a:pt x="519" y="784"/>
                </a:cubicBezTo>
                <a:cubicBezTo>
                  <a:pt x="518" y="782"/>
                  <a:pt x="516" y="780"/>
                  <a:pt x="516" y="778"/>
                </a:cubicBezTo>
                <a:cubicBezTo>
                  <a:pt x="516" y="777"/>
                  <a:pt x="516" y="776"/>
                  <a:pt x="516" y="775"/>
                </a:cubicBezTo>
                <a:cubicBezTo>
                  <a:pt x="514" y="773"/>
                  <a:pt x="512" y="773"/>
                  <a:pt x="511" y="772"/>
                </a:cubicBezTo>
                <a:cubicBezTo>
                  <a:pt x="508" y="771"/>
                  <a:pt x="508" y="769"/>
                  <a:pt x="506" y="767"/>
                </a:cubicBezTo>
                <a:cubicBezTo>
                  <a:pt x="505" y="765"/>
                  <a:pt x="502" y="764"/>
                  <a:pt x="501" y="762"/>
                </a:cubicBezTo>
                <a:cubicBezTo>
                  <a:pt x="500" y="762"/>
                  <a:pt x="500" y="761"/>
                  <a:pt x="500" y="760"/>
                </a:cubicBezTo>
                <a:cubicBezTo>
                  <a:pt x="499" y="759"/>
                  <a:pt x="499" y="759"/>
                  <a:pt x="497" y="759"/>
                </a:cubicBezTo>
                <a:cubicBezTo>
                  <a:pt x="496" y="758"/>
                  <a:pt x="495" y="758"/>
                  <a:pt x="494" y="758"/>
                </a:cubicBezTo>
                <a:cubicBezTo>
                  <a:pt x="493" y="757"/>
                  <a:pt x="493" y="756"/>
                  <a:pt x="492" y="756"/>
                </a:cubicBezTo>
                <a:cubicBezTo>
                  <a:pt x="491" y="756"/>
                  <a:pt x="489" y="756"/>
                  <a:pt x="488" y="755"/>
                </a:cubicBezTo>
                <a:cubicBezTo>
                  <a:pt x="486" y="755"/>
                  <a:pt x="484" y="755"/>
                  <a:pt x="482" y="753"/>
                </a:cubicBezTo>
                <a:cubicBezTo>
                  <a:pt x="481" y="751"/>
                  <a:pt x="481" y="749"/>
                  <a:pt x="480" y="747"/>
                </a:cubicBezTo>
                <a:cubicBezTo>
                  <a:pt x="479" y="745"/>
                  <a:pt x="478" y="744"/>
                  <a:pt x="478" y="743"/>
                </a:cubicBezTo>
                <a:cubicBezTo>
                  <a:pt x="478" y="741"/>
                  <a:pt x="478" y="739"/>
                  <a:pt x="478" y="737"/>
                </a:cubicBezTo>
                <a:cubicBezTo>
                  <a:pt x="477" y="735"/>
                  <a:pt x="476" y="733"/>
                  <a:pt x="475" y="731"/>
                </a:cubicBezTo>
                <a:cubicBezTo>
                  <a:pt x="474" y="728"/>
                  <a:pt x="474" y="726"/>
                  <a:pt x="474" y="723"/>
                </a:cubicBezTo>
                <a:cubicBezTo>
                  <a:pt x="473" y="719"/>
                  <a:pt x="469" y="716"/>
                  <a:pt x="466" y="713"/>
                </a:cubicBezTo>
                <a:cubicBezTo>
                  <a:pt x="465" y="711"/>
                  <a:pt x="464" y="710"/>
                  <a:pt x="462" y="709"/>
                </a:cubicBezTo>
                <a:cubicBezTo>
                  <a:pt x="460" y="708"/>
                  <a:pt x="458" y="707"/>
                  <a:pt x="456" y="707"/>
                </a:cubicBezTo>
                <a:cubicBezTo>
                  <a:pt x="453" y="706"/>
                  <a:pt x="451" y="703"/>
                  <a:pt x="449" y="702"/>
                </a:cubicBezTo>
                <a:cubicBezTo>
                  <a:pt x="446" y="700"/>
                  <a:pt x="442" y="701"/>
                  <a:pt x="439" y="700"/>
                </a:cubicBezTo>
                <a:cubicBezTo>
                  <a:pt x="438" y="700"/>
                  <a:pt x="437" y="700"/>
                  <a:pt x="435" y="700"/>
                </a:cubicBezTo>
                <a:cubicBezTo>
                  <a:pt x="433" y="699"/>
                  <a:pt x="430" y="700"/>
                  <a:pt x="428" y="699"/>
                </a:cubicBezTo>
                <a:cubicBezTo>
                  <a:pt x="427" y="699"/>
                  <a:pt x="426" y="699"/>
                  <a:pt x="425" y="699"/>
                </a:cubicBezTo>
                <a:cubicBezTo>
                  <a:pt x="424" y="699"/>
                  <a:pt x="423" y="699"/>
                  <a:pt x="422" y="699"/>
                </a:cubicBezTo>
                <a:cubicBezTo>
                  <a:pt x="421" y="699"/>
                  <a:pt x="419" y="699"/>
                  <a:pt x="419" y="698"/>
                </a:cubicBezTo>
                <a:cubicBezTo>
                  <a:pt x="417" y="698"/>
                  <a:pt x="418" y="698"/>
                  <a:pt x="419" y="698"/>
                </a:cubicBezTo>
                <a:cubicBezTo>
                  <a:pt x="421" y="698"/>
                  <a:pt x="422" y="698"/>
                  <a:pt x="424" y="697"/>
                </a:cubicBezTo>
                <a:cubicBezTo>
                  <a:pt x="426" y="696"/>
                  <a:pt x="428" y="696"/>
                  <a:pt x="430" y="695"/>
                </a:cubicBezTo>
                <a:cubicBezTo>
                  <a:pt x="432" y="693"/>
                  <a:pt x="431" y="691"/>
                  <a:pt x="434" y="691"/>
                </a:cubicBezTo>
                <a:cubicBezTo>
                  <a:pt x="436" y="691"/>
                  <a:pt x="439" y="693"/>
                  <a:pt x="440" y="691"/>
                </a:cubicBezTo>
                <a:cubicBezTo>
                  <a:pt x="440" y="690"/>
                  <a:pt x="440" y="690"/>
                  <a:pt x="440" y="689"/>
                </a:cubicBezTo>
                <a:cubicBezTo>
                  <a:pt x="440" y="689"/>
                  <a:pt x="440" y="688"/>
                  <a:pt x="440" y="687"/>
                </a:cubicBezTo>
                <a:cubicBezTo>
                  <a:pt x="440" y="686"/>
                  <a:pt x="440" y="685"/>
                  <a:pt x="439" y="684"/>
                </a:cubicBezTo>
                <a:cubicBezTo>
                  <a:pt x="439" y="683"/>
                  <a:pt x="438" y="682"/>
                  <a:pt x="437" y="682"/>
                </a:cubicBezTo>
                <a:cubicBezTo>
                  <a:pt x="436" y="682"/>
                  <a:pt x="433" y="683"/>
                  <a:pt x="432" y="682"/>
                </a:cubicBezTo>
                <a:cubicBezTo>
                  <a:pt x="433" y="681"/>
                  <a:pt x="436" y="681"/>
                  <a:pt x="437" y="681"/>
                </a:cubicBezTo>
                <a:cubicBezTo>
                  <a:pt x="438" y="680"/>
                  <a:pt x="439" y="680"/>
                  <a:pt x="440" y="679"/>
                </a:cubicBezTo>
                <a:cubicBezTo>
                  <a:pt x="441" y="678"/>
                  <a:pt x="442" y="678"/>
                  <a:pt x="443" y="677"/>
                </a:cubicBezTo>
                <a:cubicBezTo>
                  <a:pt x="444" y="676"/>
                  <a:pt x="444" y="675"/>
                  <a:pt x="445" y="673"/>
                </a:cubicBezTo>
                <a:cubicBezTo>
                  <a:pt x="445" y="671"/>
                  <a:pt x="448" y="669"/>
                  <a:pt x="450" y="668"/>
                </a:cubicBezTo>
                <a:cubicBezTo>
                  <a:pt x="452" y="667"/>
                  <a:pt x="453" y="665"/>
                  <a:pt x="454" y="663"/>
                </a:cubicBezTo>
                <a:cubicBezTo>
                  <a:pt x="455" y="661"/>
                  <a:pt x="455" y="659"/>
                  <a:pt x="457" y="657"/>
                </a:cubicBezTo>
                <a:cubicBezTo>
                  <a:pt x="458" y="655"/>
                  <a:pt x="460" y="654"/>
                  <a:pt x="460" y="652"/>
                </a:cubicBezTo>
                <a:cubicBezTo>
                  <a:pt x="461" y="650"/>
                  <a:pt x="460" y="648"/>
                  <a:pt x="461" y="646"/>
                </a:cubicBezTo>
                <a:cubicBezTo>
                  <a:pt x="462" y="645"/>
                  <a:pt x="463" y="645"/>
                  <a:pt x="464" y="643"/>
                </a:cubicBezTo>
                <a:cubicBezTo>
                  <a:pt x="464" y="642"/>
                  <a:pt x="464" y="641"/>
                  <a:pt x="464" y="640"/>
                </a:cubicBezTo>
                <a:cubicBezTo>
                  <a:pt x="465" y="639"/>
                  <a:pt x="466" y="639"/>
                  <a:pt x="466" y="638"/>
                </a:cubicBezTo>
                <a:cubicBezTo>
                  <a:pt x="468" y="637"/>
                  <a:pt x="469" y="634"/>
                  <a:pt x="467" y="632"/>
                </a:cubicBezTo>
                <a:cubicBezTo>
                  <a:pt x="466" y="631"/>
                  <a:pt x="464" y="630"/>
                  <a:pt x="462" y="631"/>
                </a:cubicBezTo>
                <a:cubicBezTo>
                  <a:pt x="460" y="631"/>
                  <a:pt x="458" y="631"/>
                  <a:pt x="456" y="631"/>
                </a:cubicBezTo>
                <a:cubicBezTo>
                  <a:pt x="455" y="631"/>
                  <a:pt x="454" y="631"/>
                  <a:pt x="453" y="631"/>
                </a:cubicBezTo>
                <a:cubicBezTo>
                  <a:pt x="452" y="631"/>
                  <a:pt x="451" y="630"/>
                  <a:pt x="450" y="630"/>
                </a:cubicBezTo>
                <a:cubicBezTo>
                  <a:pt x="448" y="629"/>
                  <a:pt x="446" y="630"/>
                  <a:pt x="443" y="630"/>
                </a:cubicBezTo>
                <a:cubicBezTo>
                  <a:pt x="441" y="630"/>
                  <a:pt x="439" y="628"/>
                  <a:pt x="437" y="629"/>
                </a:cubicBezTo>
                <a:cubicBezTo>
                  <a:pt x="433" y="629"/>
                  <a:pt x="429" y="626"/>
                  <a:pt x="425" y="627"/>
                </a:cubicBezTo>
                <a:cubicBezTo>
                  <a:pt x="423" y="627"/>
                  <a:pt x="421" y="627"/>
                  <a:pt x="419" y="628"/>
                </a:cubicBezTo>
                <a:cubicBezTo>
                  <a:pt x="416" y="629"/>
                  <a:pt x="414" y="628"/>
                  <a:pt x="412" y="629"/>
                </a:cubicBezTo>
                <a:cubicBezTo>
                  <a:pt x="410" y="630"/>
                  <a:pt x="408" y="631"/>
                  <a:pt x="406" y="631"/>
                </a:cubicBezTo>
                <a:cubicBezTo>
                  <a:pt x="405" y="631"/>
                  <a:pt x="404" y="631"/>
                  <a:pt x="403" y="631"/>
                </a:cubicBezTo>
                <a:cubicBezTo>
                  <a:pt x="402" y="631"/>
                  <a:pt x="402" y="632"/>
                  <a:pt x="401" y="633"/>
                </a:cubicBezTo>
                <a:cubicBezTo>
                  <a:pt x="400" y="634"/>
                  <a:pt x="400" y="634"/>
                  <a:pt x="399" y="634"/>
                </a:cubicBezTo>
                <a:cubicBezTo>
                  <a:pt x="397" y="635"/>
                  <a:pt x="397" y="635"/>
                  <a:pt x="396" y="635"/>
                </a:cubicBezTo>
                <a:cubicBezTo>
                  <a:pt x="395" y="636"/>
                  <a:pt x="393" y="636"/>
                  <a:pt x="393" y="635"/>
                </a:cubicBezTo>
                <a:cubicBezTo>
                  <a:pt x="393" y="634"/>
                  <a:pt x="394" y="633"/>
                  <a:pt x="395" y="633"/>
                </a:cubicBezTo>
                <a:cubicBezTo>
                  <a:pt x="395" y="632"/>
                  <a:pt x="396" y="632"/>
                  <a:pt x="396" y="631"/>
                </a:cubicBezTo>
                <a:cubicBezTo>
                  <a:pt x="396" y="631"/>
                  <a:pt x="395" y="631"/>
                  <a:pt x="395" y="630"/>
                </a:cubicBezTo>
                <a:cubicBezTo>
                  <a:pt x="395" y="629"/>
                  <a:pt x="396" y="629"/>
                  <a:pt x="397" y="629"/>
                </a:cubicBezTo>
                <a:cubicBezTo>
                  <a:pt x="397" y="629"/>
                  <a:pt x="397" y="629"/>
                  <a:pt x="398" y="628"/>
                </a:cubicBezTo>
                <a:cubicBezTo>
                  <a:pt x="399" y="627"/>
                  <a:pt x="399" y="626"/>
                  <a:pt x="401" y="627"/>
                </a:cubicBezTo>
                <a:cubicBezTo>
                  <a:pt x="404" y="628"/>
                  <a:pt x="403" y="626"/>
                  <a:pt x="405" y="624"/>
                </a:cubicBezTo>
                <a:cubicBezTo>
                  <a:pt x="405" y="624"/>
                  <a:pt x="407" y="623"/>
                  <a:pt x="406" y="622"/>
                </a:cubicBezTo>
                <a:cubicBezTo>
                  <a:pt x="406" y="622"/>
                  <a:pt x="404" y="623"/>
                  <a:pt x="403" y="623"/>
                </a:cubicBezTo>
                <a:cubicBezTo>
                  <a:pt x="402" y="622"/>
                  <a:pt x="401" y="622"/>
                  <a:pt x="400" y="622"/>
                </a:cubicBezTo>
                <a:cubicBezTo>
                  <a:pt x="400" y="622"/>
                  <a:pt x="398" y="622"/>
                  <a:pt x="398" y="621"/>
                </a:cubicBezTo>
                <a:cubicBezTo>
                  <a:pt x="399" y="621"/>
                  <a:pt x="400" y="622"/>
                  <a:pt x="401" y="620"/>
                </a:cubicBezTo>
                <a:cubicBezTo>
                  <a:pt x="402" y="619"/>
                  <a:pt x="401" y="619"/>
                  <a:pt x="400" y="618"/>
                </a:cubicBezTo>
                <a:cubicBezTo>
                  <a:pt x="400" y="618"/>
                  <a:pt x="400" y="617"/>
                  <a:pt x="400" y="617"/>
                </a:cubicBezTo>
                <a:cubicBezTo>
                  <a:pt x="402" y="617"/>
                  <a:pt x="402" y="616"/>
                  <a:pt x="404" y="615"/>
                </a:cubicBezTo>
                <a:cubicBezTo>
                  <a:pt x="405" y="614"/>
                  <a:pt x="407" y="613"/>
                  <a:pt x="409" y="612"/>
                </a:cubicBezTo>
                <a:cubicBezTo>
                  <a:pt x="411" y="611"/>
                  <a:pt x="412" y="609"/>
                  <a:pt x="414" y="608"/>
                </a:cubicBezTo>
                <a:cubicBezTo>
                  <a:pt x="415" y="608"/>
                  <a:pt x="416" y="608"/>
                  <a:pt x="417" y="607"/>
                </a:cubicBezTo>
                <a:cubicBezTo>
                  <a:pt x="418" y="606"/>
                  <a:pt x="418" y="606"/>
                  <a:pt x="419" y="605"/>
                </a:cubicBezTo>
                <a:cubicBezTo>
                  <a:pt x="420" y="603"/>
                  <a:pt x="422" y="603"/>
                  <a:pt x="424" y="602"/>
                </a:cubicBezTo>
                <a:cubicBezTo>
                  <a:pt x="426" y="601"/>
                  <a:pt x="426" y="599"/>
                  <a:pt x="427" y="597"/>
                </a:cubicBezTo>
                <a:cubicBezTo>
                  <a:pt x="428" y="596"/>
                  <a:pt x="431" y="595"/>
                  <a:pt x="430" y="593"/>
                </a:cubicBezTo>
                <a:cubicBezTo>
                  <a:pt x="430" y="593"/>
                  <a:pt x="429" y="592"/>
                  <a:pt x="429" y="591"/>
                </a:cubicBezTo>
                <a:cubicBezTo>
                  <a:pt x="430" y="590"/>
                  <a:pt x="431" y="590"/>
                  <a:pt x="431" y="590"/>
                </a:cubicBezTo>
                <a:cubicBezTo>
                  <a:pt x="433" y="589"/>
                  <a:pt x="433" y="586"/>
                  <a:pt x="431" y="587"/>
                </a:cubicBezTo>
                <a:cubicBezTo>
                  <a:pt x="430" y="587"/>
                  <a:pt x="429" y="588"/>
                  <a:pt x="428" y="588"/>
                </a:cubicBezTo>
                <a:cubicBezTo>
                  <a:pt x="427" y="587"/>
                  <a:pt x="427" y="586"/>
                  <a:pt x="426" y="586"/>
                </a:cubicBezTo>
                <a:cubicBezTo>
                  <a:pt x="425" y="586"/>
                  <a:pt x="424" y="587"/>
                  <a:pt x="423" y="586"/>
                </a:cubicBezTo>
                <a:cubicBezTo>
                  <a:pt x="422" y="586"/>
                  <a:pt x="422" y="584"/>
                  <a:pt x="421" y="585"/>
                </a:cubicBezTo>
                <a:cubicBezTo>
                  <a:pt x="419" y="585"/>
                  <a:pt x="418" y="588"/>
                  <a:pt x="416" y="588"/>
                </a:cubicBezTo>
                <a:cubicBezTo>
                  <a:pt x="415" y="588"/>
                  <a:pt x="414" y="587"/>
                  <a:pt x="413" y="588"/>
                </a:cubicBezTo>
                <a:cubicBezTo>
                  <a:pt x="411" y="588"/>
                  <a:pt x="410" y="589"/>
                  <a:pt x="409" y="590"/>
                </a:cubicBezTo>
                <a:cubicBezTo>
                  <a:pt x="408" y="591"/>
                  <a:pt x="406" y="591"/>
                  <a:pt x="404" y="591"/>
                </a:cubicBezTo>
                <a:cubicBezTo>
                  <a:pt x="403" y="591"/>
                  <a:pt x="402" y="590"/>
                  <a:pt x="401" y="590"/>
                </a:cubicBezTo>
                <a:cubicBezTo>
                  <a:pt x="399" y="590"/>
                  <a:pt x="399" y="591"/>
                  <a:pt x="398" y="592"/>
                </a:cubicBezTo>
                <a:cubicBezTo>
                  <a:pt x="396" y="593"/>
                  <a:pt x="396" y="592"/>
                  <a:pt x="395" y="591"/>
                </a:cubicBezTo>
                <a:cubicBezTo>
                  <a:pt x="394" y="591"/>
                  <a:pt x="393" y="591"/>
                  <a:pt x="393" y="592"/>
                </a:cubicBezTo>
                <a:cubicBezTo>
                  <a:pt x="392" y="593"/>
                  <a:pt x="391" y="594"/>
                  <a:pt x="390" y="593"/>
                </a:cubicBezTo>
                <a:cubicBezTo>
                  <a:pt x="389" y="593"/>
                  <a:pt x="389" y="592"/>
                  <a:pt x="389" y="592"/>
                </a:cubicBezTo>
                <a:cubicBezTo>
                  <a:pt x="389" y="591"/>
                  <a:pt x="389" y="591"/>
                  <a:pt x="389" y="590"/>
                </a:cubicBezTo>
                <a:cubicBezTo>
                  <a:pt x="388" y="589"/>
                  <a:pt x="385" y="589"/>
                  <a:pt x="384" y="590"/>
                </a:cubicBezTo>
                <a:cubicBezTo>
                  <a:pt x="383" y="591"/>
                  <a:pt x="383" y="592"/>
                  <a:pt x="382" y="593"/>
                </a:cubicBezTo>
                <a:cubicBezTo>
                  <a:pt x="381" y="595"/>
                  <a:pt x="380" y="593"/>
                  <a:pt x="380" y="592"/>
                </a:cubicBezTo>
                <a:cubicBezTo>
                  <a:pt x="379" y="591"/>
                  <a:pt x="382" y="587"/>
                  <a:pt x="378" y="588"/>
                </a:cubicBezTo>
                <a:cubicBezTo>
                  <a:pt x="377" y="588"/>
                  <a:pt x="377" y="590"/>
                  <a:pt x="376" y="590"/>
                </a:cubicBezTo>
                <a:cubicBezTo>
                  <a:pt x="374" y="591"/>
                  <a:pt x="375" y="587"/>
                  <a:pt x="373" y="587"/>
                </a:cubicBezTo>
                <a:cubicBezTo>
                  <a:pt x="372" y="586"/>
                  <a:pt x="371" y="588"/>
                  <a:pt x="371" y="588"/>
                </a:cubicBezTo>
                <a:cubicBezTo>
                  <a:pt x="370" y="590"/>
                  <a:pt x="370" y="590"/>
                  <a:pt x="369" y="591"/>
                </a:cubicBezTo>
                <a:cubicBezTo>
                  <a:pt x="368" y="591"/>
                  <a:pt x="367" y="592"/>
                  <a:pt x="367" y="593"/>
                </a:cubicBezTo>
                <a:cubicBezTo>
                  <a:pt x="368" y="594"/>
                  <a:pt x="369" y="594"/>
                  <a:pt x="368" y="596"/>
                </a:cubicBezTo>
                <a:cubicBezTo>
                  <a:pt x="368" y="597"/>
                  <a:pt x="368" y="598"/>
                  <a:pt x="368" y="599"/>
                </a:cubicBezTo>
                <a:cubicBezTo>
                  <a:pt x="368" y="600"/>
                  <a:pt x="372" y="602"/>
                  <a:pt x="369" y="604"/>
                </a:cubicBezTo>
                <a:cubicBezTo>
                  <a:pt x="368" y="604"/>
                  <a:pt x="367" y="603"/>
                  <a:pt x="366" y="603"/>
                </a:cubicBezTo>
                <a:cubicBezTo>
                  <a:pt x="364" y="604"/>
                  <a:pt x="364" y="604"/>
                  <a:pt x="362" y="603"/>
                </a:cubicBezTo>
                <a:cubicBezTo>
                  <a:pt x="361" y="602"/>
                  <a:pt x="360" y="602"/>
                  <a:pt x="360" y="604"/>
                </a:cubicBezTo>
                <a:cubicBezTo>
                  <a:pt x="360" y="604"/>
                  <a:pt x="361" y="606"/>
                  <a:pt x="362" y="606"/>
                </a:cubicBezTo>
                <a:cubicBezTo>
                  <a:pt x="362" y="607"/>
                  <a:pt x="364" y="606"/>
                  <a:pt x="364" y="607"/>
                </a:cubicBezTo>
                <a:cubicBezTo>
                  <a:pt x="365" y="609"/>
                  <a:pt x="363" y="612"/>
                  <a:pt x="361" y="611"/>
                </a:cubicBezTo>
                <a:cubicBezTo>
                  <a:pt x="360" y="610"/>
                  <a:pt x="359" y="609"/>
                  <a:pt x="358" y="610"/>
                </a:cubicBezTo>
                <a:cubicBezTo>
                  <a:pt x="357" y="610"/>
                  <a:pt x="357" y="611"/>
                  <a:pt x="358" y="612"/>
                </a:cubicBezTo>
                <a:cubicBezTo>
                  <a:pt x="359" y="613"/>
                  <a:pt x="360" y="613"/>
                  <a:pt x="361" y="614"/>
                </a:cubicBezTo>
                <a:cubicBezTo>
                  <a:pt x="362" y="615"/>
                  <a:pt x="361" y="616"/>
                  <a:pt x="363" y="616"/>
                </a:cubicBezTo>
                <a:cubicBezTo>
                  <a:pt x="364" y="616"/>
                  <a:pt x="369" y="617"/>
                  <a:pt x="366" y="619"/>
                </a:cubicBezTo>
                <a:cubicBezTo>
                  <a:pt x="364" y="621"/>
                  <a:pt x="364" y="617"/>
                  <a:pt x="361" y="618"/>
                </a:cubicBezTo>
                <a:cubicBezTo>
                  <a:pt x="362" y="619"/>
                  <a:pt x="360" y="619"/>
                  <a:pt x="359" y="620"/>
                </a:cubicBezTo>
                <a:cubicBezTo>
                  <a:pt x="358" y="621"/>
                  <a:pt x="357" y="621"/>
                  <a:pt x="356" y="620"/>
                </a:cubicBezTo>
                <a:cubicBezTo>
                  <a:pt x="355" y="619"/>
                  <a:pt x="356" y="618"/>
                  <a:pt x="355" y="618"/>
                </a:cubicBezTo>
                <a:cubicBezTo>
                  <a:pt x="353" y="617"/>
                  <a:pt x="354" y="619"/>
                  <a:pt x="353" y="620"/>
                </a:cubicBezTo>
                <a:cubicBezTo>
                  <a:pt x="353" y="621"/>
                  <a:pt x="352" y="621"/>
                  <a:pt x="351" y="621"/>
                </a:cubicBezTo>
                <a:cubicBezTo>
                  <a:pt x="350" y="620"/>
                  <a:pt x="350" y="619"/>
                  <a:pt x="349" y="620"/>
                </a:cubicBezTo>
                <a:cubicBezTo>
                  <a:pt x="347" y="621"/>
                  <a:pt x="349" y="624"/>
                  <a:pt x="348" y="626"/>
                </a:cubicBezTo>
                <a:cubicBezTo>
                  <a:pt x="348" y="627"/>
                  <a:pt x="348" y="628"/>
                  <a:pt x="349" y="628"/>
                </a:cubicBezTo>
                <a:cubicBezTo>
                  <a:pt x="350" y="629"/>
                  <a:pt x="351" y="629"/>
                  <a:pt x="352" y="629"/>
                </a:cubicBezTo>
                <a:cubicBezTo>
                  <a:pt x="352" y="630"/>
                  <a:pt x="352" y="631"/>
                  <a:pt x="352" y="632"/>
                </a:cubicBezTo>
                <a:cubicBezTo>
                  <a:pt x="353" y="633"/>
                  <a:pt x="355" y="632"/>
                  <a:pt x="355" y="633"/>
                </a:cubicBezTo>
                <a:cubicBezTo>
                  <a:pt x="356" y="634"/>
                  <a:pt x="356" y="635"/>
                  <a:pt x="355" y="636"/>
                </a:cubicBezTo>
                <a:cubicBezTo>
                  <a:pt x="353" y="636"/>
                  <a:pt x="353" y="635"/>
                  <a:pt x="352" y="634"/>
                </a:cubicBezTo>
                <a:cubicBezTo>
                  <a:pt x="351" y="634"/>
                  <a:pt x="350" y="634"/>
                  <a:pt x="349" y="633"/>
                </a:cubicBezTo>
                <a:cubicBezTo>
                  <a:pt x="349" y="632"/>
                  <a:pt x="349" y="631"/>
                  <a:pt x="347" y="631"/>
                </a:cubicBezTo>
                <a:cubicBezTo>
                  <a:pt x="346" y="631"/>
                  <a:pt x="346" y="635"/>
                  <a:pt x="346" y="635"/>
                </a:cubicBezTo>
                <a:cubicBezTo>
                  <a:pt x="347" y="638"/>
                  <a:pt x="349" y="637"/>
                  <a:pt x="350" y="639"/>
                </a:cubicBezTo>
                <a:close/>
                <a:moveTo>
                  <a:pt x="388" y="813"/>
                </a:moveTo>
                <a:cubicBezTo>
                  <a:pt x="389" y="814"/>
                  <a:pt x="389" y="814"/>
                  <a:pt x="390" y="815"/>
                </a:cubicBezTo>
                <a:cubicBezTo>
                  <a:pt x="390" y="815"/>
                  <a:pt x="390" y="817"/>
                  <a:pt x="391" y="817"/>
                </a:cubicBezTo>
                <a:cubicBezTo>
                  <a:pt x="392" y="818"/>
                  <a:pt x="394" y="815"/>
                  <a:pt x="395" y="814"/>
                </a:cubicBezTo>
                <a:cubicBezTo>
                  <a:pt x="396" y="814"/>
                  <a:pt x="398" y="813"/>
                  <a:pt x="399" y="812"/>
                </a:cubicBezTo>
                <a:cubicBezTo>
                  <a:pt x="401" y="810"/>
                  <a:pt x="399" y="810"/>
                  <a:pt x="397" y="810"/>
                </a:cubicBezTo>
                <a:cubicBezTo>
                  <a:pt x="395" y="810"/>
                  <a:pt x="395" y="809"/>
                  <a:pt x="394" y="807"/>
                </a:cubicBezTo>
                <a:cubicBezTo>
                  <a:pt x="393" y="805"/>
                  <a:pt x="391" y="804"/>
                  <a:pt x="389" y="805"/>
                </a:cubicBezTo>
                <a:cubicBezTo>
                  <a:pt x="388" y="805"/>
                  <a:pt x="387" y="805"/>
                  <a:pt x="387" y="806"/>
                </a:cubicBezTo>
                <a:cubicBezTo>
                  <a:pt x="385" y="806"/>
                  <a:pt x="386" y="807"/>
                  <a:pt x="387" y="808"/>
                </a:cubicBezTo>
                <a:cubicBezTo>
                  <a:pt x="387" y="810"/>
                  <a:pt x="386" y="812"/>
                  <a:pt x="388" y="813"/>
                </a:cubicBezTo>
                <a:close/>
                <a:moveTo>
                  <a:pt x="336" y="714"/>
                </a:moveTo>
                <a:cubicBezTo>
                  <a:pt x="335" y="715"/>
                  <a:pt x="334" y="716"/>
                  <a:pt x="334" y="717"/>
                </a:cubicBezTo>
                <a:cubicBezTo>
                  <a:pt x="335" y="719"/>
                  <a:pt x="338" y="716"/>
                  <a:pt x="339" y="715"/>
                </a:cubicBezTo>
                <a:cubicBezTo>
                  <a:pt x="340" y="714"/>
                  <a:pt x="343" y="714"/>
                  <a:pt x="342" y="711"/>
                </a:cubicBezTo>
                <a:cubicBezTo>
                  <a:pt x="342" y="710"/>
                  <a:pt x="342" y="709"/>
                  <a:pt x="341" y="708"/>
                </a:cubicBezTo>
                <a:cubicBezTo>
                  <a:pt x="341" y="707"/>
                  <a:pt x="341" y="706"/>
                  <a:pt x="340" y="706"/>
                </a:cubicBezTo>
                <a:cubicBezTo>
                  <a:pt x="340" y="705"/>
                  <a:pt x="340" y="702"/>
                  <a:pt x="338" y="703"/>
                </a:cubicBezTo>
                <a:cubicBezTo>
                  <a:pt x="337" y="703"/>
                  <a:pt x="337" y="705"/>
                  <a:pt x="335" y="705"/>
                </a:cubicBezTo>
                <a:cubicBezTo>
                  <a:pt x="335" y="705"/>
                  <a:pt x="334" y="704"/>
                  <a:pt x="334" y="704"/>
                </a:cubicBezTo>
                <a:cubicBezTo>
                  <a:pt x="333" y="704"/>
                  <a:pt x="333" y="705"/>
                  <a:pt x="332" y="705"/>
                </a:cubicBezTo>
                <a:cubicBezTo>
                  <a:pt x="332" y="705"/>
                  <a:pt x="329" y="709"/>
                  <a:pt x="330" y="710"/>
                </a:cubicBezTo>
                <a:cubicBezTo>
                  <a:pt x="330" y="710"/>
                  <a:pt x="331" y="709"/>
                  <a:pt x="331" y="709"/>
                </a:cubicBezTo>
                <a:cubicBezTo>
                  <a:pt x="332" y="709"/>
                  <a:pt x="332" y="709"/>
                  <a:pt x="333" y="709"/>
                </a:cubicBezTo>
                <a:cubicBezTo>
                  <a:pt x="334" y="709"/>
                  <a:pt x="334" y="709"/>
                  <a:pt x="334" y="709"/>
                </a:cubicBezTo>
                <a:cubicBezTo>
                  <a:pt x="335" y="709"/>
                  <a:pt x="335" y="709"/>
                  <a:pt x="336" y="709"/>
                </a:cubicBezTo>
                <a:cubicBezTo>
                  <a:pt x="337" y="709"/>
                  <a:pt x="336" y="711"/>
                  <a:pt x="336" y="712"/>
                </a:cubicBezTo>
                <a:cubicBezTo>
                  <a:pt x="336" y="713"/>
                  <a:pt x="336" y="713"/>
                  <a:pt x="336" y="714"/>
                </a:cubicBezTo>
                <a:close/>
                <a:moveTo>
                  <a:pt x="351" y="685"/>
                </a:moveTo>
                <a:cubicBezTo>
                  <a:pt x="352" y="685"/>
                  <a:pt x="352" y="687"/>
                  <a:pt x="353" y="685"/>
                </a:cubicBezTo>
                <a:cubicBezTo>
                  <a:pt x="353" y="684"/>
                  <a:pt x="353" y="683"/>
                  <a:pt x="353" y="682"/>
                </a:cubicBezTo>
                <a:cubicBezTo>
                  <a:pt x="353" y="681"/>
                  <a:pt x="352" y="680"/>
                  <a:pt x="351" y="680"/>
                </a:cubicBezTo>
                <a:cubicBezTo>
                  <a:pt x="350" y="680"/>
                  <a:pt x="350" y="680"/>
                  <a:pt x="349" y="679"/>
                </a:cubicBezTo>
                <a:cubicBezTo>
                  <a:pt x="348" y="678"/>
                  <a:pt x="347" y="678"/>
                  <a:pt x="346" y="678"/>
                </a:cubicBezTo>
                <a:cubicBezTo>
                  <a:pt x="344" y="677"/>
                  <a:pt x="343" y="675"/>
                  <a:pt x="342" y="674"/>
                </a:cubicBezTo>
                <a:cubicBezTo>
                  <a:pt x="342" y="673"/>
                  <a:pt x="342" y="672"/>
                  <a:pt x="341" y="672"/>
                </a:cubicBezTo>
                <a:cubicBezTo>
                  <a:pt x="339" y="671"/>
                  <a:pt x="337" y="672"/>
                  <a:pt x="335" y="673"/>
                </a:cubicBezTo>
                <a:cubicBezTo>
                  <a:pt x="335" y="673"/>
                  <a:pt x="334" y="673"/>
                  <a:pt x="334" y="674"/>
                </a:cubicBezTo>
                <a:cubicBezTo>
                  <a:pt x="334" y="674"/>
                  <a:pt x="333" y="675"/>
                  <a:pt x="333" y="675"/>
                </a:cubicBezTo>
                <a:cubicBezTo>
                  <a:pt x="333" y="676"/>
                  <a:pt x="335" y="676"/>
                  <a:pt x="336" y="676"/>
                </a:cubicBezTo>
                <a:cubicBezTo>
                  <a:pt x="337" y="677"/>
                  <a:pt x="337" y="679"/>
                  <a:pt x="339" y="679"/>
                </a:cubicBezTo>
                <a:cubicBezTo>
                  <a:pt x="340" y="680"/>
                  <a:pt x="342" y="678"/>
                  <a:pt x="343" y="679"/>
                </a:cubicBezTo>
                <a:cubicBezTo>
                  <a:pt x="344" y="681"/>
                  <a:pt x="340" y="682"/>
                  <a:pt x="344" y="682"/>
                </a:cubicBezTo>
                <a:cubicBezTo>
                  <a:pt x="344" y="684"/>
                  <a:pt x="342" y="684"/>
                  <a:pt x="341" y="684"/>
                </a:cubicBezTo>
                <a:cubicBezTo>
                  <a:pt x="340" y="684"/>
                  <a:pt x="339" y="685"/>
                  <a:pt x="338" y="685"/>
                </a:cubicBezTo>
                <a:cubicBezTo>
                  <a:pt x="337" y="686"/>
                  <a:pt x="337" y="686"/>
                  <a:pt x="336" y="686"/>
                </a:cubicBezTo>
                <a:cubicBezTo>
                  <a:pt x="335" y="686"/>
                  <a:pt x="335" y="685"/>
                  <a:pt x="334" y="685"/>
                </a:cubicBezTo>
                <a:cubicBezTo>
                  <a:pt x="333" y="686"/>
                  <a:pt x="334" y="687"/>
                  <a:pt x="334" y="688"/>
                </a:cubicBezTo>
                <a:cubicBezTo>
                  <a:pt x="337" y="689"/>
                  <a:pt x="338" y="687"/>
                  <a:pt x="340" y="687"/>
                </a:cubicBezTo>
                <a:cubicBezTo>
                  <a:pt x="341" y="686"/>
                  <a:pt x="341" y="686"/>
                  <a:pt x="342" y="686"/>
                </a:cubicBezTo>
                <a:cubicBezTo>
                  <a:pt x="343" y="686"/>
                  <a:pt x="344" y="686"/>
                  <a:pt x="345" y="686"/>
                </a:cubicBezTo>
                <a:cubicBezTo>
                  <a:pt x="347" y="686"/>
                  <a:pt x="347" y="686"/>
                  <a:pt x="348" y="686"/>
                </a:cubicBezTo>
                <a:cubicBezTo>
                  <a:pt x="349" y="687"/>
                  <a:pt x="350" y="687"/>
                  <a:pt x="350" y="686"/>
                </a:cubicBezTo>
                <a:cubicBezTo>
                  <a:pt x="350" y="686"/>
                  <a:pt x="349" y="684"/>
                  <a:pt x="351" y="685"/>
                </a:cubicBezTo>
                <a:close/>
                <a:moveTo>
                  <a:pt x="371" y="711"/>
                </a:moveTo>
                <a:cubicBezTo>
                  <a:pt x="371" y="710"/>
                  <a:pt x="371" y="706"/>
                  <a:pt x="369" y="706"/>
                </a:cubicBezTo>
                <a:cubicBezTo>
                  <a:pt x="367" y="705"/>
                  <a:pt x="369" y="707"/>
                  <a:pt x="369" y="708"/>
                </a:cubicBezTo>
                <a:cubicBezTo>
                  <a:pt x="369" y="709"/>
                  <a:pt x="370" y="711"/>
                  <a:pt x="371" y="711"/>
                </a:cubicBezTo>
                <a:close/>
                <a:moveTo>
                  <a:pt x="455" y="970"/>
                </a:moveTo>
                <a:cubicBezTo>
                  <a:pt x="454" y="970"/>
                  <a:pt x="453" y="972"/>
                  <a:pt x="455" y="972"/>
                </a:cubicBezTo>
                <a:cubicBezTo>
                  <a:pt x="456" y="972"/>
                  <a:pt x="456" y="972"/>
                  <a:pt x="457" y="973"/>
                </a:cubicBezTo>
                <a:cubicBezTo>
                  <a:pt x="458" y="973"/>
                  <a:pt x="457" y="975"/>
                  <a:pt x="458" y="974"/>
                </a:cubicBezTo>
                <a:cubicBezTo>
                  <a:pt x="459" y="974"/>
                  <a:pt x="460" y="971"/>
                  <a:pt x="460" y="970"/>
                </a:cubicBezTo>
                <a:cubicBezTo>
                  <a:pt x="459" y="969"/>
                  <a:pt x="456" y="969"/>
                  <a:pt x="455" y="970"/>
                </a:cubicBezTo>
                <a:close/>
                <a:moveTo>
                  <a:pt x="488" y="916"/>
                </a:moveTo>
                <a:cubicBezTo>
                  <a:pt x="489" y="916"/>
                  <a:pt x="491" y="916"/>
                  <a:pt x="490" y="915"/>
                </a:cubicBezTo>
                <a:cubicBezTo>
                  <a:pt x="489" y="914"/>
                  <a:pt x="488" y="914"/>
                  <a:pt x="487" y="914"/>
                </a:cubicBezTo>
                <a:cubicBezTo>
                  <a:pt x="487" y="913"/>
                  <a:pt x="486" y="913"/>
                  <a:pt x="486" y="913"/>
                </a:cubicBezTo>
                <a:cubicBezTo>
                  <a:pt x="485" y="913"/>
                  <a:pt x="485" y="913"/>
                  <a:pt x="484" y="913"/>
                </a:cubicBezTo>
                <a:cubicBezTo>
                  <a:pt x="483" y="912"/>
                  <a:pt x="484" y="911"/>
                  <a:pt x="483" y="911"/>
                </a:cubicBezTo>
                <a:cubicBezTo>
                  <a:pt x="482" y="910"/>
                  <a:pt x="481" y="912"/>
                  <a:pt x="480" y="912"/>
                </a:cubicBezTo>
                <a:cubicBezTo>
                  <a:pt x="479" y="913"/>
                  <a:pt x="476" y="913"/>
                  <a:pt x="475" y="915"/>
                </a:cubicBezTo>
                <a:cubicBezTo>
                  <a:pt x="474" y="916"/>
                  <a:pt x="476" y="917"/>
                  <a:pt x="477" y="917"/>
                </a:cubicBezTo>
                <a:cubicBezTo>
                  <a:pt x="478" y="917"/>
                  <a:pt x="480" y="917"/>
                  <a:pt x="480" y="918"/>
                </a:cubicBezTo>
                <a:cubicBezTo>
                  <a:pt x="481" y="919"/>
                  <a:pt x="481" y="920"/>
                  <a:pt x="482" y="920"/>
                </a:cubicBezTo>
                <a:cubicBezTo>
                  <a:pt x="482" y="920"/>
                  <a:pt x="483" y="920"/>
                  <a:pt x="483" y="919"/>
                </a:cubicBezTo>
                <a:cubicBezTo>
                  <a:pt x="485" y="919"/>
                  <a:pt x="486" y="920"/>
                  <a:pt x="487" y="918"/>
                </a:cubicBezTo>
                <a:cubicBezTo>
                  <a:pt x="487" y="917"/>
                  <a:pt x="487" y="917"/>
                  <a:pt x="487" y="916"/>
                </a:cubicBezTo>
                <a:cubicBezTo>
                  <a:pt x="488" y="915"/>
                  <a:pt x="487" y="916"/>
                  <a:pt x="488" y="916"/>
                </a:cubicBezTo>
                <a:close/>
                <a:moveTo>
                  <a:pt x="445" y="963"/>
                </a:moveTo>
                <a:cubicBezTo>
                  <a:pt x="446" y="963"/>
                  <a:pt x="448" y="960"/>
                  <a:pt x="446" y="960"/>
                </a:cubicBezTo>
                <a:cubicBezTo>
                  <a:pt x="445" y="960"/>
                  <a:pt x="444" y="963"/>
                  <a:pt x="445" y="963"/>
                </a:cubicBezTo>
                <a:close/>
                <a:moveTo>
                  <a:pt x="362" y="714"/>
                </a:moveTo>
                <a:cubicBezTo>
                  <a:pt x="362" y="716"/>
                  <a:pt x="363" y="717"/>
                  <a:pt x="363" y="719"/>
                </a:cubicBezTo>
                <a:cubicBezTo>
                  <a:pt x="363" y="721"/>
                  <a:pt x="364" y="722"/>
                  <a:pt x="366" y="722"/>
                </a:cubicBezTo>
                <a:cubicBezTo>
                  <a:pt x="368" y="723"/>
                  <a:pt x="368" y="725"/>
                  <a:pt x="370" y="724"/>
                </a:cubicBezTo>
                <a:cubicBezTo>
                  <a:pt x="371" y="723"/>
                  <a:pt x="370" y="721"/>
                  <a:pt x="370" y="720"/>
                </a:cubicBezTo>
                <a:cubicBezTo>
                  <a:pt x="369" y="719"/>
                  <a:pt x="370" y="718"/>
                  <a:pt x="369" y="717"/>
                </a:cubicBezTo>
                <a:cubicBezTo>
                  <a:pt x="369" y="717"/>
                  <a:pt x="368" y="717"/>
                  <a:pt x="368" y="716"/>
                </a:cubicBezTo>
                <a:cubicBezTo>
                  <a:pt x="367" y="716"/>
                  <a:pt x="368" y="715"/>
                  <a:pt x="368" y="714"/>
                </a:cubicBezTo>
                <a:cubicBezTo>
                  <a:pt x="367" y="710"/>
                  <a:pt x="362" y="711"/>
                  <a:pt x="362" y="714"/>
                </a:cubicBezTo>
                <a:close/>
                <a:moveTo>
                  <a:pt x="339" y="695"/>
                </a:moveTo>
                <a:cubicBezTo>
                  <a:pt x="338" y="695"/>
                  <a:pt x="337" y="698"/>
                  <a:pt x="337" y="699"/>
                </a:cubicBezTo>
                <a:cubicBezTo>
                  <a:pt x="339" y="699"/>
                  <a:pt x="339" y="698"/>
                  <a:pt x="340" y="697"/>
                </a:cubicBezTo>
                <a:cubicBezTo>
                  <a:pt x="340" y="696"/>
                  <a:pt x="341" y="694"/>
                  <a:pt x="339" y="695"/>
                </a:cubicBezTo>
                <a:close/>
                <a:moveTo>
                  <a:pt x="335" y="656"/>
                </a:moveTo>
                <a:cubicBezTo>
                  <a:pt x="334" y="655"/>
                  <a:pt x="333" y="656"/>
                  <a:pt x="332" y="655"/>
                </a:cubicBezTo>
                <a:cubicBezTo>
                  <a:pt x="331" y="655"/>
                  <a:pt x="330" y="655"/>
                  <a:pt x="330" y="656"/>
                </a:cubicBezTo>
                <a:cubicBezTo>
                  <a:pt x="329" y="657"/>
                  <a:pt x="330" y="657"/>
                  <a:pt x="330" y="658"/>
                </a:cubicBezTo>
                <a:cubicBezTo>
                  <a:pt x="332" y="658"/>
                  <a:pt x="332" y="658"/>
                  <a:pt x="332" y="659"/>
                </a:cubicBezTo>
                <a:cubicBezTo>
                  <a:pt x="332" y="660"/>
                  <a:pt x="332" y="661"/>
                  <a:pt x="334" y="661"/>
                </a:cubicBezTo>
                <a:cubicBezTo>
                  <a:pt x="335" y="660"/>
                  <a:pt x="334" y="659"/>
                  <a:pt x="335" y="658"/>
                </a:cubicBezTo>
                <a:cubicBezTo>
                  <a:pt x="335" y="657"/>
                  <a:pt x="337" y="656"/>
                  <a:pt x="335" y="656"/>
                </a:cubicBezTo>
                <a:close/>
                <a:moveTo>
                  <a:pt x="312" y="624"/>
                </a:moveTo>
                <a:cubicBezTo>
                  <a:pt x="313" y="625"/>
                  <a:pt x="312" y="626"/>
                  <a:pt x="313" y="627"/>
                </a:cubicBezTo>
                <a:cubicBezTo>
                  <a:pt x="314" y="627"/>
                  <a:pt x="315" y="626"/>
                  <a:pt x="316" y="626"/>
                </a:cubicBezTo>
                <a:cubicBezTo>
                  <a:pt x="317" y="625"/>
                  <a:pt x="318" y="625"/>
                  <a:pt x="318" y="625"/>
                </a:cubicBezTo>
                <a:cubicBezTo>
                  <a:pt x="319" y="624"/>
                  <a:pt x="319" y="623"/>
                  <a:pt x="319" y="622"/>
                </a:cubicBezTo>
                <a:cubicBezTo>
                  <a:pt x="320" y="620"/>
                  <a:pt x="323" y="620"/>
                  <a:pt x="323" y="618"/>
                </a:cubicBezTo>
                <a:cubicBezTo>
                  <a:pt x="323" y="616"/>
                  <a:pt x="322" y="617"/>
                  <a:pt x="321" y="616"/>
                </a:cubicBezTo>
                <a:cubicBezTo>
                  <a:pt x="320" y="615"/>
                  <a:pt x="321" y="614"/>
                  <a:pt x="322" y="614"/>
                </a:cubicBezTo>
                <a:cubicBezTo>
                  <a:pt x="322" y="613"/>
                  <a:pt x="323" y="612"/>
                  <a:pt x="324" y="612"/>
                </a:cubicBezTo>
                <a:cubicBezTo>
                  <a:pt x="326" y="612"/>
                  <a:pt x="325" y="613"/>
                  <a:pt x="325" y="614"/>
                </a:cubicBezTo>
                <a:cubicBezTo>
                  <a:pt x="324" y="615"/>
                  <a:pt x="326" y="615"/>
                  <a:pt x="326" y="616"/>
                </a:cubicBezTo>
                <a:cubicBezTo>
                  <a:pt x="327" y="617"/>
                  <a:pt x="326" y="618"/>
                  <a:pt x="328" y="618"/>
                </a:cubicBezTo>
                <a:cubicBezTo>
                  <a:pt x="329" y="619"/>
                  <a:pt x="329" y="617"/>
                  <a:pt x="329" y="616"/>
                </a:cubicBezTo>
                <a:cubicBezTo>
                  <a:pt x="329" y="615"/>
                  <a:pt x="329" y="615"/>
                  <a:pt x="331" y="615"/>
                </a:cubicBezTo>
                <a:cubicBezTo>
                  <a:pt x="332" y="616"/>
                  <a:pt x="332" y="616"/>
                  <a:pt x="332" y="614"/>
                </a:cubicBezTo>
                <a:cubicBezTo>
                  <a:pt x="332" y="613"/>
                  <a:pt x="333" y="612"/>
                  <a:pt x="332" y="611"/>
                </a:cubicBezTo>
                <a:cubicBezTo>
                  <a:pt x="331" y="611"/>
                  <a:pt x="330" y="612"/>
                  <a:pt x="329" y="611"/>
                </a:cubicBezTo>
                <a:cubicBezTo>
                  <a:pt x="328" y="611"/>
                  <a:pt x="327" y="610"/>
                  <a:pt x="328" y="610"/>
                </a:cubicBezTo>
                <a:cubicBezTo>
                  <a:pt x="330" y="609"/>
                  <a:pt x="332" y="609"/>
                  <a:pt x="333" y="607"/>
                </a:cubicBezTo>
                <a:cubicBezTo>
                  <a:pt x="333" y="606"/>
                  <a:pt x="333" y="605"/>
                  <a:pt x="333" y="604"/>
                </a:cubicBezTo>
                <a:cubicBezTo>
                  <a:pt x="334" y="603"/>
                  <a:pt x="335" y="603"/>
                  <a:pt x="336" y="603"/>
                </a:cubicBezTo>
                <a:cubicBezTo>
                  <a:pt x="338" y="601"/>
                  <a:pt x="336" y="599"/>
                  <a:pt x="335" y="597"/>
                </a:cubicBezTo>
                <a:cubicBezTo>
                  <a:pt x="335" y="596"/>
                  <a:pt x="337" y="595"/>
                  <a:pt x="336" y="594"/>
                </a:cubicBezTo>
                <a:cubicBezTo>
                  <a:pt x="335" y="593"/>
                  <a:pt x="334" y="594"/>
                  <a:pt x="333" y="594"/>
                </a:cubicBezTo>
                <a:cubicBezTo>
                  <a:pt x="331" y="595"/>
                  <a:pt x="326" y="597"/>
                  <a:pt x="324" y="600"/>
                </a:cubicBezTo>
                <a:cubicBezTo>
                  <a:pt x="323" y="601"/>
                  <a:pt x="323" y="605"/>
                  <a:pt x="322" y="605"/>
                </a:cubicBezTo>
                <a:cubicBezTo>
                  <a:pt x="320" y="605"/>
                  <a:pt x="321" y="603"/>
                  <a:pt x="320" y="603"/>
                </a:cubicBezTo>
                <a:cubicBezTo>
                  <a:pt x="319" y="603"/>
                  <a:pt x="319" y="605"/>
                  <a:pt x="318" y="605"/>
                </a:cubicBezTo>
                <a:cubicBezTo>
                  <a:pt x="316" y="606"/>
                  <a:pt x="314" y="605"/>
                  <a:pt x="313" y="603"/>
                </a:cubicBezTo>
                <a:cubicBezTo>
                  <a:pt x="312" y="603"/>
                  <a:pt x="312" y="603"/>
                  <a:pt x="311" y="604"/>
                </a:cubicBezTo>
                <a:cubicBezTo>
                  <a:pt x="311" y="605"/>
                  <a:pt x="311" y="607"/>
                  <a:pt x="311" y="608"/>
                </a:cubicBezTo>
                <a:cubicBezTo>
                  <a:pt x="312" y="608"/>
                  <a:pt x="313" y="609"/>
                  <a:pt x="313" y="609"/>
                </a:cubicBezTo>
                <a:cubicBezTo>
                  <a:pt x="315" y="612"/>
                  <a:pt x="310" y="611"/>
                  <a:pt x="310" y="613"/>
                </a:cubicBezTo>
                <a:cubicBezTo>
                  <a:pt x="310" y="614"/>
                  <a:pt x="311" y="614"/>
                  <a:pt x="312" y="615"/>
                </a:cubicBezTo>
                <a:cubicBezTo>
                  <a:pt x="313" y="616"/>
                  <a:pt x="313" y="617"/>
                  <a:pt x="314" y="617"/>
                </a:cubicBezTo>
                <a:cubicBezTo>
                  <a:pt x="315" y="617"/>
                  <a:pt x="316" y="616"/>
                  <a:pt x="317" y="618"/>
                </a:cubicBezTo>
                <a:cubicBezTo>
                  <a:pt x="317" y="619"/>
                  <a:pt x="315" y="619"/>
                  <a:pt x="314" y="619"/>
                </a:cubicBezTo>
                <a:cubicBezTo>
                  <a:pt x="313" y="619"/>
                  <a:pt x="313" y="620"/>
                  <a:pt x="312" y="621"/>
                </a:cubicBezTo>
                <a:cubicBezTo>
                  <a:pt x="311" y="622"/>
                  <a:pt x="311" y="621"/>
                  <a:pt x="309" y="621"/>
                </a:cubicBezTo>
                <a:cubicBezTo>
                  <a:pt x="306" y="621"/>
                  <a:pt x="311" y="623"/>
                  <a:pt x="312" y="624"/>
                </a:cubicBezTo>
                <a:close/>
                <a:moveTo>
                  <a:pt x="336" y="606"/>
                </a:moveTo>
                <a:cubicBezTo>
                  <a:pt x="336" y="606"/>
                  <a:pt x="337" y="606"/>
                  <a:pt x="337" y="605"/>
                </a:cubicBezTo>
                <a:cubicBezTo>
                  <a:pt x="337" y="605"/>
                  <a:pt x="338" y="605"/>
                  <a:pt x="338" y="605"/>
                </a:cubicBezTo>
                <a:cubicBezTo>
                  <a:pt x="340" y="603"/>
                  <a:pt x="338" y="603"/>
                  <a:pt x="337" y="603"/>
                </a:cubicBezTo>
                <a:cubicBezTo>
                  <a:pt x="336" y="604"/>
                  <a:pt x="334" y="606"/>
                  <a:pt x="336" y="606"/>
                </a:cubicBezTo>
                <a:close/>
                <a:moveTo>
                  <a:pt x="339" y="635"/>
                </a:moveTo>
                <a:cubicBezTo>
                  <a:pt x="339" y="634"/>
                  <a:pt x="339" y="633"/>
                  <a:pt x="338" y="632"/>
                </a:cubicBezTo>
                <a:cubicBezTo>
                  <a:pt x="338" y="631"/>
                  <a:pt x="336" y="631"/>
                  <a:pt x="336" y="631"/>
                </a:cubicBezTo>
                <a:cubicBezTo>
                  <a:pt x="335" y="630"/>
                  <a:pt x="333" y="624"/>
                  <a:pt x="332" y="628"/>
                </a:cubicBezTo>
                <a:cubicBezTo>
                  <a:pt x="332" y="629"/>
                  <a:pt x="333" y="630"/>
                  <a:pt x="332" y="631"/>
                </a:cubicBezTo>
                <a:cubicBezTo>
                  <a:pt x="331" y="632"/>
                  <a:pt x="331" y="632"/>
                  <a:pt x="331" y="634"/>
                </a:cubicBezTo>
                <a:cubicBezTo>
                  <a:pt x="332" y="635"/>
                  <a:pt x="333" y="635"/>
                  <a:pt x="332" y="636"/>
                </a:cubicBezTo>
                <a:cubicBezTo>
                  <a:pt x="331" y="637"/>
                  <a:pt x="330" y="637"/>
                  <a:pt x="329" y="636"/>
                </a:cubicBezTo>
                <a:cubicBezTo>
                  <a:pt x="329" y="634"/>
                  <a:pt x="327" y="634"/>
                  <a:pt x="326" y="633"/>
                </a:cubicBezTo>
                <a:cubicBezTo>
                  <a:pt x="326" y="632"/>
                  <a:pt x="326" y="631"/>
                  <a:pt x="326" y="631"/>
                </a:cubicBezTo>
                <a:cubicBezTo>
                  <a:pt x="325" y="631"/>
                  <a:pt x="324" y="631"/>
                  <a:pt x="324" y="632"/>
                </a:cubicBezTo>
                <a:cubicBezTo>
                  <a:pt x="324" y="634"/>
                  <a:pt x="325" y="636"/>
                  <a:pt x="324" y="636"/>
                </a:cubicBezTo>
                <a:cubicBezTo>
                  <a:pt x="322" y="637"/>
                  <a:pt x="321" y="635"/>
                  <a:pt x="319" y="636"/>
                </a:cubicBezTo>
                <a:cubicBezTo>
                  <a:pt x="319" y="638"/>
                  <a:pt x="322" y="638"/>
                  <a:pt x="323" y="639"/>
                </a:cubicBezTo>
                <a:cubicBezTo>
                  <a:pt x="324" y="640"/>
                  <a:pt x="324" y="641"/>
                  <a:pt x="325" y="641"/>
                </a:cubicBezTo>
                <a:cubicBezTo>
                  <a:pt x="326" y="642"/>
                  <a:pt x="326" y="641"/>
                  <a:pt x="326" y="640"/>
                </a:cubicBezTo>
                <a:cubicBezTo>
                  <a:pt x="327" y="639"/>
                  <a:pt x="328" y="641"/>
                  <a:pt x="329" y="642"/>
                </a:cubicBezTo>
                <a:cubicBezTo>
                  <a:pt x="330" y="642"/>
                  <a:pt x="332" y="642"/>
                  <a:pt x="331" y="643"/>
                </a:cubicBezTo>
                <a:cubicBezTo>
                  <a:pt x="331" y="644"/>
                  <a:pt x="329" y="643"/>
                  <a:pt x="329" y="645"/>
                </a:cubicBezTo>
                <a:cubicBezTo>
                  <a:pt x="329" y="646"/>
                  <a:pt x="332" y="646"/>
                  <a:pt x="333" y="647"/>
                </a:cubicBezTo>
                <a:cubicBezTo>
                  <a:pt x="334" y="647"/>
                  <a:pt x="333" y="649"/>
                  <a:pt x="334" y="649"/>
                </a:cubicBezTo>
                <a:cubicBezTo>
                  <a:pt x="335" y="650"/>
                  <a:pt x="336" y="649"/>
                  <a:pt x="337" y="650"/>
                </a:cubicBezTo>
                <a:cubicBezTo>
                  <a:pt x="338" y="650"/>
                  <a:pt x="337" y="652"/>
                  <a:pt x="339" y="651"/>
                </a:cubicBezTo>
                <a:cubicBezTo>
                  <a:pt x="340" y="650"/>
                  <a:pt x="340" y="650"/>
                  <a:pt x="341" y="649"/>
                </a:cubicBezTo>
                <a:cubicBezTo>
                  <a:pt x="343" y="649"/>
                  <a:pt x="346" y="650"/>
                  <a:pt x="344" y="652"/>
                </a:cubicBezTo>
                <a:cubicBezTo>
                  <a:pt x="343" y="654"/>
                  <a:pt x="341" y="655"/>
                  <a:pt x="342" y="657"/>
                </a:cubicBezTo>
                <a:cubicBezTo>
                  <a:pt x="344" y="657"/>
                  <a:pt x="344" y="655"/>
                  <a:pt x="345" y="654"/>
                </a:cubicBezTo>
                <a:cubicBezTo>
                  <a:pt x="346" y="653"/>
                  <a:pt x="347" y="653"/>
                  <a:pt x="348" y="652"/>
                </a:cubicBezTo>
                <a:cubicBezTo>
                  <a:pt x="348" y="651"/>
                  <a:pt x="348" y="650"/>
                  <a:pt x="348" y="650"/>
                </a:cubicBezTo>
                <a:cubicBezTo>
                  <a:pt x="348" y="649"/>
                  <a:pt x="349" y="649"/>
                  <a:pt x="349" y="649"/>
                </a:cubicBezTo>
                <a:cubicBezTo>
                  <a:pt x="349" y="648"/>
                  <a:pt x="350" y="648"/>
                  <a:pt x="350" y="647"/>
                </a:cubicBezTo>
                <a:cubicBezTo>
                  <a:pt x="349" y="646"/>
                  <a:pt x="347" y="647"/>
                  <a:pt x="347" y="647"/>
                </a:cubicBezTo>
                <a:cubicBezTo>
                  <a:pt x="346" y="647"/>
                  <a:pt x="345" y="647"/>
                  <a:pt x="344" y="647"/>
                </a:cubicBezTo>
                <a:cubicBezTo>
                  <a:pt x="344" y="646"/>
                  <a:pt x="343" y="646"/>
                  <a:pt x="343" y="645"/>
                </a:cubicBezTo>
                <a:cubicBezTo>
                  <a:pt x="341" y="644"/>
                  <a:pt x="339" y="646"/>
                  <a:pt x="339" y="643"/>
                </a:cubicBezTo>
                <a:cubicBezTo>
                  <a:pt x="339" y="643"/>
                  <a:pt x="339" y="642"/>
                  <a:pt x="339" y="641"/>
                </a:cubicBezTo>
                <a:cubicBezTo>
                  <a:pt x="339" y="640"/>
                  <a:pt x="339" y="639"/>
                  <a:pt x="338" y="639"/>
                </a:cubicBezTo>
                <a:cubicBezTo>
                  <a:pt x="338" y="637"/>
                  <a:pt x="338" y="636"/>
                  <a:pt x="339" y="635"/>
                </a:cubicBezTo>
                <a:close/>
                <a:moveTo>
                  <a:pt x="317" y="680"/>
                </a:moveTo>
                <a:cubicBezTo>
                  <a:pt x="317" y="681"/>
                  <a:pt x="319" y="680"/>
                  <a:pt x="320" y="680"/>
                </a:cubicBezTo>
                <a:cubicBezTo>
                  <a:pt x="320" y="679"/>
                  <a:pt x="321" y="678"/>
                  <a:pt x="321" y="677"/>
                </a:cubicBezTo>
                <a:cubicBezTo>
                  <a:pt x="319" y="677"/>
                  <a:pt x="317" y="679"/>
                  <a:pt x="317" y="680"/>
                </a:cubicBezTo>
                <a:close/>
                <a:moveTo>
                  <a:pt x="346" y="706"/>
                </a:moveTo>
                <a:cubicBezTo>
                  <a:pt x="346" y="704"/>
                  <a:pt x="348" y="702"/>
                  <a:pt x="349" y="700"/>
                </a:cubicBezTo>
                <a:cubicBezTo>
                  <a:pt x="350" y="699"/>
                  <a:pt x="352" y="696"/>
                  <a:pt x="352" y="694"/>
                </a:cubicBezTo>
                <a:cubicBezTo>
                  <a:pt x="350" y="693"/>
                  <a:pt x="349" y="696"/>
                  <a:pt x="347" y="696"/>
                </a:cubicBezTo>
                <a:cubicBezTo>
                  <a:pt x="347" y="697"/>
                  <a:pt x="345" y="697"/>
                  <a:pt x="345" y="698"/>
                </a:cubicBezTo>
                <a:cubicBezTo>
                  <a:pt x="344" y="699"/>
                  <a:pt x="346" y="699"/>
                  <a:pt x="345" y="700"/>
                </a:cubicBezTo>
                <a:cubicBezTo>
                  <a:pt x="344" y="701"/>
                  <a:pt x="340" y="700"/>
                  <a:pt x="340" y="703"/>
                </a:cubicBezTo>
                <a:cubicBezTo>
                  <a:pt x="340" y="704"/>
                  <a:pt x="342" y="704"/>
                  <a:pt x="342" y="705"/>
                </a:cubicBezTo>
                <a:cubicBezTo>
                  <a:pt x="344" y="706"/>
                  <a:pt x="344" y="709"/>
                  <a:pt x="346" y="706"/>
                </a:cubicBezTo>
                <a:close/>
                <a:moveTo>
                  <a:pt x="326" y="673"/>
                </a:moveTo>
                <a:cubicBezTo>
                  <a:pt x="326" y="673"/>
                  <a:pt x="323" y="676"/>
                  <a:pt x="324" y="676"/>
                </a:cubicBezTo>
                <a:cubicBezTo>
                  <a:pt x="326" y="676"/>
                  <a:pt x="328" y="674"/>
                  <a:pt x="329" y="673"/>
                </a:cubicBezTo>
                <a:cubicBezTo>
                  <a:pt x="329" y="672"/>
                  <a:pt x="330" y="671"/>
                  <a:pt x="328" y="671"/>
                </a:cubicBezTo>
                <a:cubicBezTo>
                  <a:pt x="328" y="671"/>
                  <a:pt x="327" y="672"/>
                  <a:pt x="326" y="673"/>
                </a:cubicBezTo>
                <a:close/>
                <a:moveTo>
                  <a:pt x="306" y="637"/>
                </a:moveTo>
                <a:cubicBezTo>
                  <a:pt x="306" y="637"/>
                  <a:pt x="304" y="637"/>
                  <a:pt x="303" y="637"/>
                </a:cubicBezTo>
                <a:cubicBezTo>
                  <a:pt x="302" y="637"/>
                  <a:pt x="300" y="637"/>
                  <a:pt x="301" y="638"/>
                </a:cubicBezTo>
                <a:cubicBezTo>
                  <a:pt x="302" y="639"/>
                  <a:pt x="303" y="639"/>
                  <a:pt x="304" y="639"/>
                </a:cubicBezTo>
                <a:cubicBezTo>
                  <a:pt x="304" y="640"/>
                  <a:pt x="305" y="641"/>
                  <a:pt x="306" y="641"/>
                </a:cubicBezTo>
                <a:cubicBezTo>
                  <a:pt x="307" y="640"/>
                  <a:pt x="305" y="639"/>
                  <a:pt x="305" y="639"/>
                </a:cubicBezTo>
                <a:cubicBezTo>
                  <a:pt x="305" y="639"/>
                  <a:pt x="308" y="639"/>
                  <a:pt x="306" y="637"/>
                </a:cubicBezTo>
                <a:close/>
                <a:moveTo>
                  <a:pt x="299" y="632"/>
                </a:moveTo>
                <a:cubicBezTo>
                  <a:pt x="300" y="633"/>
                  <a:pt x="302" y="632"/>
                  <a:pt x="303" y="633"/>
                </a:cubicBezTo>
                <a:cubicBezTo>
                  <a:pt x="304" y="633"/>
                  <a:pt x="303" y="634"/>
                  <a:pt x="304" y="635"/>
                </a:cubicBezTo>
                <a:cubicBezTo>
                  <a:pt x="305" y="636"/>
                  <a:pt x="305" y="634"/>
                  <a:pt x="307" y="635"/>
                </a:cubicBezTo>
                <a:cubicBezTo>
                  <a:pt x="307" y="635"/>
                  <a:pt x="308" y="637"/>
                  <a:pt x="309" y="636"/>
                </a:cubicBezTo>
                <a:cubicBezTo>
                  <a:pt x="310" y="635"/>
                  <a:pt x="308" y="634"/>
                  <a:pt x="309" y="633"/>
                </a:cubicBezTo>
                <a:cubicBezTo>
                  <a:pt x="309" y="632"/>
                  <a:pt x="310" y="631"/>
                  <a:pt x="311" y="631"/>
                </a:cubicBezTo>
                <a:cubicBezTo>
                  <a:pt x="311" y="629"/>
                  <a:pt x="308" y="629"/>
                  <a:pt x="306" y="629"/>
                </a:cubicBezTo>
                <a:cubicBezTo>
                  <a:pt x="305" y="629"/>
                  <a:pt x="303" y="630"/>
                  <a:pt x="301" y="630"/>
                </a:cubicBezTo>
                <a:cubicBezTo>
                  <a:pt x="300" y="630"/>
                  <a:pt x="299" y="630"/>
                  <a:pt x="298" y="631"/>
                </a:cubicBezTo>
                <a:cubicBezTo>
                  <a:pt x="297" y="632"/>
                  <a:pt x="299" y="632"/>
                  <a:pt x="299" y="632"/>
                </a:cubicBezTo>
                <a:close/>
                <a:moveTo>
                  <a:pt x="219" y="856"/>
                </a:moveTo>
                <a:cubicBezTo>
                  <a:pt x="221" y="856"/>
                  <a:pt x="223" y="858"/>
                  <a:pt x="226" y="857"/>
                </a:cubicBezTo>
                <a:cubicBezTo>
                  <a:pt x="227" y="857"/>
                  <a:pt x="227" y="856"/>
                  <a:pt x="228" y="855"/>
                </a:cubicBezTo>
                <a:cubicBezTo>
                  <a:pt x="229" y="855"/>
                  <a:pt x="230" y="855"/>
                  <a:pt x="231" y="855"/>
                </a:cubicBezTo>
                <a:cubicBezTo>
                  <a:pt x="231" y="856"/>
                  <a:pt x="230" y="856"/>
                  <a:pt x="229" y="856"/>
                </a:cubicBezTo>
                <a:cubicBezTo>
                  <a:pt x="228" y="857"/>
                  <a:pt x="228" y="858"/>
                  <a:pt x="227" y="858"/>
                </a:cubicBezTo>
                <a:cubicBezTo>
                  <a:pt x="225" y="860"/>
                  <a:pt x="223" y="860"/>
                  <a:pt x="221" y="860"/>
                </a:cubicBezTo>
                <a:cubicBezTo>
                  <a:pt x="219" y="861"/>
                  <a:pt x="218" y="861"/>
                  <a:pt x="217" y="864"/>
                </a:cubicBezTo>
                <a:cubicBezTo>
                  <a:pt x="216" y="865"/>
                  <a:pt x="216" y="865"/>
                  <a:pt x="215" y="866"/>
                </a:cubicBezTo>
                <a:cubicBezTo>
                  <a:pt x="214" y="866"/>
                  <a:pt x="214" y="867"/>
                  <a:pt x="214" y="868"/>
                </a:cubicBezTo>
                <a:cubicBezTo>
                  <a:pt x="216" y="870"/>
                  <a:pt x="218" y="866"/>
                  <a:pt x="220" y="867"/>
                </a:cubicBezTo>
                <a:cubicBezTo>
                  <a:pt x="222" y="867"/>
                  <a:pt x="221" y="868"/>
                  <a:pt x="221" y="869"/>
                </a:cubicBezTo>
                <a:cubicBezTo>
                  <a:pt x="221" y="870"/>
                  <a:pt x="222" y="871"/>
                  <a:pt x="223" y="871"/>
                </a:cubicBezTo>
                <a:cubicBezTo>
                  <a:pt x="224" y="871"/>
                  <a:pt x="225" y="870"/>
                  <a:pt x="226" y="870"/>
                </a:cubicBezTo>
                <a:cubicBezTo>
                  <a:pt x="227" y="869"/>
                  <a:pt x="228" y="869"/>
                  <a:pt x="230" y="869"/>
                </a:cubicBezTo>
                <a:cubicBezTo>
                  <a:pt x="232" y="869"/>
                  <a:pt x="234" y="867"/>
                  <a:pt x="237" y="868"/>
                </a:cubicBezTo>
                <a:cubicBezTo>
                  <a:pt x="237" y="869"/>
                  <a:pt x="235" y="868"/>
                  <a:pt x="235" y="869"/>
                </a:cubicBezTo>
                <a:cubicBezTo>
                  <a:pt x="234" y="869"/>
                  <a:pt x="233" y="869"/>
                  <a:pt x="232" y="870"/>
                </a:cubicBezTo>
                <a:cubicBezTo>
                  <a:pt x="232" y="871"/>
                  <a:pt x="231" y="871"/>
                  <a:pt x="230" y="872"/>
                </a:cubicBezTo>
                <a:cubicBezTo>
                  <a:pt x="229" y="872"/>
                  <a:pt x="228" y="872"/>
                  <a:pt x="227" y="872"/>
                </a:cubicBezTo>
                <a:cubicBezTo>
                  <a:pt x="225" y="873"/>
                  <a:pt x="225" y="876"/>
                  <a:pt x="223" y="877"/>
                </a:cubicBezTo>
                <a:cubicBezTo>
                  <a:pt x="222" y="877"/>
                  <a:pt x="221" y="877"/>
                  <a:pt x="220" y="877"/>
                </a:cubicBezTo>
                <a:cubicBezTo>
                  <a:pt x="219" y="879"/>
                  <a:pt x="220" y="879"/>
                  <a:pt x="221" y="879"/>
                </a:cubicBezTo>
                <a:cubicBezTo>
                  <a:pt x="223" y="878"/>
                  <a:pt x="226" y="877"/>
                  <a:pt x="228" y="878"/>
                </a:cubicBezTo>
                <a:cubicBezTo>
                  <a:pt x="230" y="878"/>
                  <a:pt x="232" y="877"/>
                  <a:pt x="234" y="877"/>
                </a:cubicBezTo>
                <a:cubicBezTo>
                  <a:pt x="235" y="877"/>
                  <a:pt x="236" y="876"/>
                  <a:pt x="237" y="876"/>
                </a:cubicBezTo>
                <a:cubicBezTo>
                  <a:pt x="237" y="875"/>
                  <a:pt x="238" y="874"/>
                  <a:pt x="238" y="875"/>
                </a:cubicBezTo>
                <a:cubicBezTo>
                  <a:pt x="239" y="875"/>
                  <a:pt x="238" y="876"/>
                  <a:pt x="237" y="876"/>
                </a:cubicBezTo>
                <a:cubicBezTo>
                  <a:pt x="236" y="877"/>
                  <a:pt x="234" y="878"/>
                  <a:pt x="232" y="878"/>
                </a:cubicBezTo>
                <a:cubicBezTo>
                  <a:pt x="232" y="879"/>
                  <a:pt x="227" y="881"/>
                  <a:pt x="230" y="882"/>
                </a:cubicBezTo>
                <a:cubicBezTo>
                  <a:pt x="232" y="882"/>
                  <a:pt x="233" y="878"/>
                  <a:pt x="235" y="880"/>
                </a:cubicBezTo>
                <a:cubicBezTo>
                  <a:pt x="234" y="881"/>
                  <a:pt x="232" y="881"/>
                  <a:pt x="230" y="882"/>
                </a:cubicBezTo>
                <a:cubicBezTo>
                  <a:pt x="227" y="884"/>
                  <a:pt x="231" y="884"/>
                  <a:pt x="232" y="885"/>
                </a:cubicBezTo>
                <a:cubicBezTo>
                  <a:pt x="234" y="885"/>
                  <a:pt x="236" y="885"/>
                  <a:pt x="238" y="883"/>
                </a:cubicBezTo>
                <a:cubicBezTo>
                  <a:pt x="239" y="882"/>
                  <a:pt x="239" y="882"/>
                  <a:pt x="240" y="882"/>
                </a:cubicBezTo>
                <a:cubicBezTo>
                  <a:pt x="241" y="883"/>
                  <a:pt x="241" y="884"/>
                  <a:pt x="242" y="884"/>
                </a:cubicBezTo>
                <a:cubicBezTo>
                  <a:pt x="244" y="885"/>
                  <a:pt x="246" y="882"/>
                  <a:pt x="248" y="882"/>
                </a:cubicBezTo>
                <a:cubicBezTo>
                  <a:pt x="249" y="882"/>
                  <a:pt x="249" y="882"/>
                  <a:pt x="250" y="883"/>
                </a:cubicBezTo>
                <a:cubicBezTo>
                  <a:pt x="252" y="883"/>
                  <a:pt x="252" y="882"/>
                  <a:pt x="254" y="882"/>
                </a:cubicBezTo>
                <a:cubicBezTo>
                  <a:pt x="257" y="880"/>
                  <a:pt x="262" y="880"/>
                  <a:pt x="266" y="878"/>
                </a:cubicBezTo>
                <a:cubicBezTo>
                  <a:pt x="267" y="877"/>
                  <a:pt x="268" y="876"/>
                  <a:pt x="270" y="875"/>
                </a:cubicBezTo>
                <a:cubicBezTo>
                  <a:pt x="272" y="874"/>
                  <a:pt x="273" y="872"/>
                  <a:pt x="271" y="870"/>
                </a:cubicBezTo>
                <a:cubicBezTo>
                  <a:pt x="272" y="869"/>
                  <a:pt x="274" y="869"/>
                  <a:pt x="275" y="870"/>
                </a:cubicBezTo>
                <a:cubicBezTo>
                  <a:pt x="274" y="871"/>
                  <a:pt x="273" y="871"/>
                  <a:pt x="274" y="872"/>
                </a:cubicBezTo>
                <a:cubicBezTo>
                  <a:pt x="275" y="873"/>
                  <a:pt x="277" y="873"/>
                  <a:pt x="277" y="872"/>
                </a:cubicBezTo>
                <a:cubicBezTo>
                  <a:pt x="279" y="872"/>
                  <a:pt x="280" y="870"/>
                  <a:pt x="281" y="869"/>
                </a:cubicBezTo>
                <a:cubicBezTo>
                  <a:pt x="282" y="869"/>
                  <a:pt x="283" y="868"/>
                  <a:pt x="284" y="868"/>
                </a:cubicBezTo>
                <a:cubicBezTo>
                  <a:pt x="284" y="867"/>
                  <a:pt x="285" y="866"/>
                  <a:pt x="285" y="866"/>
                </a:cubicBezTo>
                <a:cubicBezTo>
                  <a:pt x="286" y="865"/>
                  <a:pt x="287" y="865"/>
                  <a:pt x="288" y="864"/>
                </a:cubicBezTo>
                <a:cubicBezTo>
                  <a:pt x="289" y="864"/>
                  <a:pt x="290" y="865"/>
                  <a:pt x="291" y="864"/>
                </a:cubicBezTo>
                <a:cubicBezTo>
                  <a:pt x="292" y="863"/>
                  <a:pt x="291" y="862"/>
                  <a:pt x="293" y="861"/>
                </a:cubicBezTo>
                <a:cubicBezTo>
                  <a:pt x="294" y="861"/>
                  <a:pt x="295" y="861"/>
                  <a:pt x="296" y="860"/>
                </a:cubicBezTo>
                <a:cubicBezTo>
                  <a:pt x="298" y="859"/>
                  <a:pt x="300" y="859"/>
                  <a:pt x="302" y="859"/>
                </a:cubicBezTo>
                <a:cubicBezTo>
                  <a:pt x="304" y="860"/>
                  <a:pt x="306" y="857"/>
                  <a:pt x="308" y="858"/>
                </a:cubicBezTo>
                <a:cubicBezTo>
                  <a:pt x="309" y="859"/>
                  <a:pt x="309" y="860"/>
                  <a:pt x="310" y="859"/>
                </a:cubicBezTo>
                <a:cubicBezTo>
                  <a:pt x="311" y="858"/>
                  <a:pt x="311" y="857"/>
                  <a:pt x="312" y="857"/>
                </a:cubicBezTo>
                <a:cubicBezTo>
                  <a:pt x="313" y="855"/>
                  <a:pt x="314" y="855"/>
                  <a:pt x="316" y="856"/>
                </a:cubicBezTo>
                <a:cubicBezTo>
                  <a:pt x="318" y="857"/>
                  <a:pt x="318" y="854"/>
                  <a:pt x="320" y="853"/>
                </a:cubicBezTo>
                <a:cubicBezTo>
                  <a:pt x="321" y="852"/>
                  <a:pt x="322" y="852"/>
                  <a:pt x="323" y="852"/>
                </a:cubicBezTo>
                <a:cubicBezTo>
                  <a:pt x="324" y="853"/>
                  <a:pt x="324" y="854"/>
                  <a:pt x="324" y="855"/>
                </a:cubicBezTo>
                <a:cubicBezTo>
                  <a:pt x="325" y="856"/>
                  <a:pt x="326" y="856"/>
                  <a:pt x="327" y="856"/>
                </a:cubicBezTo>
                <a:cubicBezTo>
                  <a:pt x="328" y="855"/>
                  <a:pt x="328" y="855"/>
                  <a:pt x="330" y="856"/>
                </a:cubicBezTo>
                <a:cubicBezTo>
                  <a:pt x="333" y="857"/>
                  <a:pt x="331" y="854"/>
                  <a:pt x="330" y="853"/>
                </a:cubicBezTo>
                <a:cubicBezTo>
                  <a:pt x="329" y="851"/>
                  <a:pt x="330" y="850"/>
                  <a:pt x="332" y="848"/>
                </a:cubicBezTo>
                <a:cubicBezTo>
                  <a:pt x="334" y="847"/>
                  <a:pt x="334" y="845"/>
                  <a:pt x="334" y="843"/>
                </a:cubicBezTo>
                <a:cubicBezTo>
                  <a:pt x="334" y="840"/>
                  <a:pt x="337" y="839"/>
                  <a:pt x="337" y="837"/>
                </a:cubicBezTo>
                <a:cubicBezTo>
                  <a:pt x="338" y="835"/>
                  <a:pt x="338" y="833"/>
                  <a:pt x="339" y="831"/>
                </a:cubicBezTo>
                <a:cubicBezTo>
                  <a:pt x="340" y="829"/>
                  <a:pt x="341" y="828"/>
                  <a:pt x="342" y="826"/>
                </a:cubicBezTo>
                <a:cubicBezTo>
                  <a:pt x="342" y="825"/>
                  <a:pt x="342" y="823"/>
                  <a:pt x="342" y="821"/>
                </a:cubicBezTo>
                <a:cubicBezTo>
                  <a:pt x="342" y="820"/>
                  <a:pt x="341" y="819"/>
                  <a:pt x="340" y="818"/>
                </a:cubicBezTo>
                <a:cubicBezTo>
                  <a:pt x="340" y="817"/>
                  <a:pt x="340" y="815"/>
                  <a:pt x="340" y="814"/>
                </a:cubicBezTo>
                <a:cubicBezTo>
                  <a:pt x="339" y="813"/>
                  <a:pt x="338" y="812"/>
                  <a:pt x="338" y="811"/>
                </a:cubicBezTo>
                <a:cubicBezTo>
                  <a:pt x="338" y="809"/>
                  <a:pt x="339" y="810"/>
                  <a:pt x="340" y="810"/>
                </a:cubicBezTo>
                <a:cubicBezTo>
                  <a:pt x="341" y="809"/>
                  <a:pt x="341" y="806"/>
                  <a:pt x="341" y="804"/>
                </a:cubicBezTo>
                <a:cubicBezTo>
                  <a:pt x="341" y="802"/>
                  <a:pt x="340" y="801"/>
                  <a:pt x="338" y="799"/>
                </a:cubicBezTo>
                <a:cubicBezTo>
                  <a:pt x="338" y="798"/>
                  <a:pt x="338" y="797"/>
                  <a:pt x="337" y="796"/>
                </a:cubicBezTo>
                <a:cubicBezTo>
                  <a:pt x="336" y="795"/>
                  <a:pt x="335" y="794"/>
                  <a:pt x="334" y="791"/>
                </a:cubicBezTo>
                <a:cubicBezTo>
                  <a:pt x="334" y="791"/>
                  <a:pt x="334" y="790"/>
                  <a:pt x="334" y="789"/>
                </a:cubicBezTo>
                <a:cubicBezTo>
                  <a:pt x="333" y="788"/>
                  <a:pt x="332" y="788"/>
                  <a:pt x="332" y="787"/>
                </a:cubicBezTo>
                <a:cubicBezTo>
                  <a:pt x="331" y="784"/>
                  <a:pt x="333" y="783"/>
                  <a:pt x="335" y="783"/>
                </a:cubicBezTo>
                <a:cubicBezTo>
                  <a:pt x="338" y="784"/>
                  <a:pt x="339" y="784"/>
                  <a:pt x="340" y="781"/>
                </a:cubicBezTo>
                <a:cubicBezTo>
                  <a:pt x="342" y="779"/>
                  <a:pt x="343" y="778"/>
                  <a:pt x="345" y="776"/>
                </a:cubicBezTo>
                <a:cubicBezTo>
                  <a:pt x="347" y="775"/>
                  <a:pt x="349" y="774"/>
                  <a:pt x="351" y="773"/>
                </a:cubicBezTo>
                <a:cubicBezTo>
                  <a:pt x="352" y="773"/>
                  <a:pt x="354" y="772"/>
                  <a:pt x="355" y="771"/>
                </a:cubicBezTo>
                <a:cubicBezTo>
                  <a:pt x="356" y="770"/>
                  <a:pt x="356" y="770"/>
                  <a:pt x="355" y="769"/>
                </a:cubicBezTo>
                <a:cubicBezTo>
                  <a:pt x="354" y="768"/>
                  <a:pt x="354" y="769"/>
                  <a:pt x="353" y="769"/>
                </a:cubicBezTo>
                <a:cubicBezTo>
                  <a:pt x="352" y="769"/>
                  <a:pt x="351" y="768"/>
                  <a:pt x="352" y="767"/>
                </a:cubicBezTo>
                <a:cubicBezTo>
                  <a:pt x="352" y="766"/>
                  <a:pt x="353" y="766"/>
                  <a:pt x="353" y="765"/>
                </a:cubicBezTo>
                <a:cubicBezTo>
                  <a:pt x="354" y="764"/>
                  <a:pt x="351" y="761"/>
                  <a:pt x="353" y="760"/>
                </a:cubicBezTo>
                <a:cubicBezTo>
                  <a:pt x="354" y="760"/>
                  <a:pt x="354" y="762"/>
                  <a:pt x="354" y="763"/>
                </a:cubicBezTo>
                <a:cubicBezTo>
                  <a:pt x="354" y="763"/>
                  <a:pt x="354" y="764"/>
                  <a:pt x="355" y="764"/>
                </a:cubicBezTo>
                <a:cubicBezTo>
                  <a:pt x="355" y="765"/>
                  <a:pt x="355" y="765"/>
                  <a:pt x="356" y="765"/>
                </a:cubicBezTo>
                <a:cubicBezTo>
                  <a:pt x="356" y="766"/>
                  <a:pt x="355" y="768"/>
                  <a:pt x="356" y="769"/>
                </a:cubicBezTo>
                <a:cubicBezTo>
                  <a:pt x="357" y="769"/>
                  <a:pt x="358" y="768"/>
                  <a:pt x="358" y="767"/>
                </a:cubicBezTo>
                <a:cubicBezTo>
                  <a:pt x="358" y="766"/>
                  <a:pt x="358" y="765"/>
                  <a:pt x="358" y="764"/>
                </a:cubicBezTo>
                <a:cubicBezTo>
                  <a:pt x="358" y="763"/>
                  <a:pt x="358" y="762"/>
                  <a:pt x="358" y="761"/>
                </a:cubicBezTo>
                <a:cubicBezTo>
                  <a:pt x="357" y="760"/>
                  <a:pt x="357" y="759"/>
                  <a:pt x="357" y="758"/>
                </a:cubicBezTo>
                <a:cubicBezTo>
                  <a:pt x="356" y="757"/>
                  <a:pt x="357" y="756"/>
                  <a:pt x="357" y="755"/>
                </a:cubicBezTo>
                <a:cubicBezTo>
                  <a:pt x="355" y="752"/>
                  <a:pt x="354" y="754"/>
                  <a:pt x="352" y="755"/>
                </a:cubicBezTo>
                <a:cubicBezTo>
                  <a:pt x="352" y="756"/>
                  <a:pt x="348" y="757"/>
                  <a:pt x="347" y="757"/>
                </a:cubicBezTo>
                <a:cubicBezTo>
                  <a:pt x="346" y="756"/>
                  <a:pt x="347" y="754"/>
                  <a:pt x="347" y="754"/>
                </a:cubicBezTo>
                <a:cubicBezTo>
                  <a:pt x="348" y="753"/>
                  <a:pt x="349" y="753"/>
                  <a:pt x="350" y="753"/>
                </a:cubicBezTo>
                <a:cubicBezTo>
                  <a:pt x="350" y="752"/>
                  <a:pt x="351" y="751"/>
                  <a:pt x="351" y="751"/>
                </a:cubicBezTo>
                <a:cubicBezTo>
                  <a:pt x="353" y="750"/>
                  <a:pt x="353" y="751"/>
                  <a:pt x="353" y="749"/>
                </a:cubicBezTo>
                <a:cubicBezTo>
                  <a:pt x="353" y="749"/>
                  <a:pt x="353" y="748"/>
                  <a:pt x="353" y="748"/>
                </a:cubicBezTo>
                <a:cubicBezTo>
                  <a:pt x="352" y="747"/>
                  <a:pt x="352" y="748"/>
                  <a:pt x="352" y="748"/>
                </a:cubicBezTo>
                <a:cubicBezTo>
                  <a:pt x="351" y="749"/>
                  <a:pt x="350" y="747"/>
                  <a:pt x="350" y="747"/>
                </a:cubicBezTo>
                <a:cubicBezTo>
                  <a:pt x="349" y="746"/>
                  <a:pt x="348" y="745"/>
                  <a:pt x="347" y="744"/>
                </a:cubicBezTo>
                <a:cubicBezTo>
                  <a:pt x="346" y="742"/>
                  <a:pt x="346" y="741"/>
                  <a:pt x="344" y="740"/>
                </a:cubicBezTo>
                <a:cubicBezTo>
                  <a:pt x="343" y="739"/>
                  <a:pt x="343" y="739"/>
                  <a:pt x="342" y="738"/>
                </a:cubicBezTo>
                <a:cubicBezTo>
                  <a:pt x="342" y="737"/>
                  <a:pt x="342" y="736"/>
                  <a:pt x="341" y="735"/>
                </a:cubicBezTo>
                <a:cubicBezTo>
                  <a:pt x="341" y="734"/>
                  <a:pt x="340" y="733"/>
                  <a:pt x="339" y="733"/>
                </a:cubicBezTo>
                <a:cubicBezTo>
                  <a:pt x="338" y="732"/>
                  <a:pt x="337" y="732"/>
                  <a:pt x="336" y="731"/>
                </a:cubicBezTo>
                <a:cubicBezTo>
                  <a:pt x="334" y="731"/>
                  <a:pt x="332" y="731"/>
                  <a:pt x="331" y="731"/>
                </a:cubicBezTo>
                <a:cubicBezTo>
                  <a:pt x="329" y="731"/>
                  <a:pt x="327" y="730"/>
                  <a:pt x="325" y="732"/>
                </a:cubicBezTo>
                <a:cubicBezTo>
                  <a:pt x="324" y="732"/>
                  <a:pt x="323" y="733"/>
                  <a:pt x="322" y="732"/>
                </a:cubicBezTo>
                <a:cubicBezTo>
                  <a:pt x="321" y="731"/>
                  <a:pt x="321" y="730"/>
                  <a:pt x="319" y="732"/>
                </a:cubicBezTo>
                <a:cubicBezTo>
                  <a:pt x="319" y="732"/>
                  <a:pt x="319" y="734"/>
                  <a:pt x="318" y="734"/>
                </a:cubicBezTo>
                <a:cubicBezTo>
                  <a:pt x="317" y="735"/>
                  <a:pt x="316" y="734"/>
                  <a:pt x="315" y="735"/>
                </a:cubicBezTo>
                <a:cubicBezTo>
                  <a:pt x="313" y="736"/>
                  <a:pt x="312" y="738"/>
                  <a:pt x="310" y="738"/>
                </a:cubicBezTo>
                <a:cubicBezTo>
                  <a:pt x="308" y="739"/>
                  <a:pt x="307" y="739"/>
                  <a:pt x="308" y="737"/>
                </a:cubicBezTo>
                <a:cubicBezTo>
                  <a:pt x="309" y="737"/>
                  <a:pt x="310" y="736"/>
                  <a:pt x="310" y="735"/>
                </a:cubicBezTo>
                <a:cubicBezTo>
                  <a:pt x="311" y="734"/>
                  <a:pt x="311" y="734"/>
                  <a:pt x="313" y="734"/>
                </a:cubicBezTo>
                <a:cubicBezTo>
                  <a:pt x="314" y="733"/>
                  <a:pt x="315" y="733"/>
                  <a:pt x="315" y="732"/>
                </a:cubicBezTo>
                <a:cubicBezTo>
                  <a:pt x="316" y="731"/>
                  <a:pt x="312" y="730"/>
                  <a:pt x="312" y="729"/>
                </a:cubicBezTo>
                <a:cubicBezTo>
                  <a:pt x="311" y="728"/>
                  <a:pt x="310" y="727"/>
                  <a:pt x="309" y="727"/>
                </a:cubicBezTo>
                <a:cubicBezTo>
                  <a:pt x="308" y="727"/>
                  <a:pt x="306" y="727"/>
                  <a:pt x="306" y="726"/>
                </a:cubicBezTo>
                <a:cubicBezTo>
                  <a:pt x="305" y="726"/>
                  <a:pt x="305" y="725"/>
                  <a:pt x="304" y="724"/>
                </a:cubicBezTo>
                <a:cubicBezTo>
                  <a:pt x="303" y="724"/>
                  <a:pt x="302" y="725"/>
                  <a:pt x="302" y="726"/>
                </a:cubicBezTo>
                <a:cubicBezTo>
                  <a:pt x="302" y="727"/>
                  <a:pt x="306" y="728"/>
                  <a:pt x="303" y="729"/>
                </a:cubicBezTo>
                <a:cubicBezTo>
                  <a:pt x="302" y="730"/>
                  <a:pt x="298" y="727"/>
                  <a:pt x="299" y="730"/>
                </a:cubicBezTo>
                <a:cubicBezTo>
                  <a:pt x="299" y="730"/>
                  <a:pt x="299" y="730"/>
                  <a:pt x="299" y="731"/>
                </a:cubicBezTo>
                <a:cubicBezTo>
                  <a:pt x="300" y="731"/>
                  <a:pt x="299" y="732"/>
                  <a:pt x="299" y="732"/>
                </a:cubicBezTo>
                <a:cubicBezTo>
                  <a:pt x="299" y="734"/>
                  <a:pt x="299" y="734"/>
                  <a:pt x="300" y="735"/>
                </a:cubicBezTo>
                <a:cubicBezTo>
                  <a:pt x="300" y="737"/>
                  <a:pt x="299" y="740"/>
                  <a:pt x="297" y="739"/>
                </a:cubicBezTo>
                <a:cubicBezTo>
                  <a:pt x="296" y="739"/>
                  <a:pt x="296" y="737"/>
                  <a:pt x="296" y="736"/>
                </a:cubicBezTo>
                <a:cubicBezTo>
                  <a:pt x="296" y="735"/>
                  <a:pt x="297" y="735"/>
                  <a:pt x="298" y="733"/>
                </a:cubicBezTo>
                <a:cubicBezTo>
                  <a:pt x="298" y="732"/>
                  <a:pt x="298" y="732"/>
                  <a:pt x="297" y="731"/>
                </a:cubicBezTo>
                <a:cubicBezTo>
                  <a:pt x="295" y="731"/>
                  <a:pt x="295" y="731"/>
                  <a:pt x="294" y="730"/>
                </a:cubicBezTo>
                <a:cubicBezTo>
                  <a:pt x="294" y="729"/>
                  <a:pt x="294" y="728"/>
                  <a:pt x="292" y="729"/>
                </a:cubicBezTo>
                <a:cubicBezTo>
                  <a:pt x="291" y="729"/>
                  <a:pt x="291" y="731"/>
                  <a:pt x="292" y="732"/>
                </a:cubicBezTo>
                <a:cubicBezTo>
                  <a:pt x="292" y="733"/>
                  <a:pt x="293" y="733"/>
                  <a:pt x="293" y="733"/>
                </a:cubicBezTo>
                <a:cubicBezTo>
                  <a:pt x="294" y="734"/>
                  <a:pt x="292" y="736"/>
                  <a:pt x="291" y="735"/>
                </a:cubicBezTo>
                <a:cubicBezTo>
                  <a:pt x="291" y="735"/>
                  <a:pt x="291" y="734"/>
                  <a:pt x="291" y="734"/>
                </a:cubicBezTo>
                <a:cubicBezTo>
                  <a:pt x="291" y="734"/>
                  <a:pt x="290" y="733"/>
                  <a:pt x="290" y="733"/>
                </a:cubicBezTo>
                <a:cubicBezTo>
                  <a:pt x="290" y="732"/>
                  <a:pt x="290" y="731"/>
                  <a:pt x="289" y="731"/>
                </a:cubicBezTo>
                <a:cubicBezTo>
                  <a:pt x="288" y="732"/>
                  <a:pt x="287" y="734"/>
                  <a:pt x="285" y="734"/>
                </a:cubicBezTo>
                <a:cubicBezTo>
                  <a:pt x="285" y="732"/>
                  <a:pt x="286" y="732"/>
                  <a:pt x="284" y="732"/>
                </a:cubicBezTo>
                <a:cubicBezTo>
                  <a:pt x="283" y="732"/>
                  <a:pt x="282" y="732"/>
                  <a:pt x="281" y="733"/>
                </a:cubicBezTo>
                <a:cubicBezTo>
                  <a:pt x="279" y="734"/>
                  <a:pt x="278" y="735"/>
                  <a:pt x="276" y="735"/>
                </a:cubicBezTo>
                <a:cubicBezTo>
                  <a:pt x="274" y="736"/>
                  <a:pt x="273" y="737"/>
                  <a:pt x="272" y="738"/>
                </a:cubicBezTo>
                <a:cubicBezTo>
                  <a:pt x="272" y="739"/>
                  <a:pt x="272" y="740"/>
                  <a:pt x="271" y="741"/>
                </a:cubicBezTo>
                <a:cubicBezTo>
                  <a:pt x="271" y="742"/>
                  <a:pt x="270" y="742"/>
                  <a:pt x="269" y="743"/>
                </a:cubicBezTo>
                <a:cubicBezTo>
                  <a:pt x="266" y="744"/>
                  <a:pt x="268" y="745"/>
                  <a:pt x="269" y="747"/>
                </a:cubicBezTo>
                <a:cubicBezTo>
                  <a:pt x="270" y="748"/>
                  <a:pt x="270" y="749"/>
                  <a:pt x="269" y="749"/>
                </a:cubicBezTo>
                <a:cubicBezTo>
                  <a:pt x="268" y="750"/>
                  <a:pt x="267" y="749"/>
                  <a:pt x="266" y="749"/>
                </a:cubicBezTo>
                <a:cubicBezTo>
                  <a:pt x="265" y="749"/>
                  <a:pt x="265" y="750"/>
                  <a:pt x="263" y="750"/>
                </a:cubicBezTo>
                <a:cubicBezTo>
                  <a:pt x="262" y="751"/>
                  <a:pt x="261" y="751"/>
                  <a:pt x="261" y="751"/>
                </a:cubicBezTo>
                <a:cubicBezTo>
                  <a:pt x="260" y="752"/>
                  <a:pt x="259" y="754"/>
                  <a:pt x="260" y="754"/>
                </a:cubicBezTo>
                <a:cubicBezTo>
                  <a:pt x="261" y="755"/>
                  <a:pt x="263" y="754"/>
                  <a:pt x="264" y="754"/>
                </a:cubicBezTo>
                <a:cubicBezTo>
                  <a:pt x="265" y="754"/>
                  <a:pt x="266" y="754"/>
                  <a:pt x="267" y="755"/>
                </a:cubicBezTo>
                <a:cubicBezTo>
                  <a:pt x="267" y="756"/>
                  <a:pt x="268" y="756"/>
                  <a:pt x="269" y="757"/>
                </a:cubicBezTo>
                <a:cubicBezTo>
                  <a:pt x="271" y="758"/>
                  <a:pt x="273" y="756"/>
                  <a:pt x="275" y="756"/>
                </a:cubicBezTo>
                <a:cubicBezTo>
                  <a:pt x="276" y="756"/>
                  <a:pt x="277" y="756"/>
                  <a:pt x="278" y="757"/>
                </a:cubicBezTo>
                <a:cubicBezTo>
                  <a:pt x="278" y="758"/>
                  <a:pt x="277" y="759"/>
                  <a:pt x="277" y="760"/>
                </a:cubicBezTo>
                <a:cubicBezTo>
                  <a:pt x="275" y="761"/>
                  <a:pt x="273" y="761"/>
                  <a:pt x="273" y="763"/>
                </a:cubicBezTo>
                <a:cubicBezTo>
                  <a:pt x="272" y="764"/>
                  <a:pt x="272" y="765"/>
                  <a:pt x="271" y="766"/>
                </a:cubicBezTo>
                <a:cubicBezTo>
                  <a:pt x="270" y="766"/>
                  <a:pt x="269" y="767"/>
                  <a:pt x="269" y="767"/>
                </a:cubicBezTo>
                <a:cubicBezTo>
                  <a:pt x="267" y="770"/>
                  <a:pt x="272" y="770"/>
                  <a:pt x="271" y="772"/>
                </a:cubicBezTo>
                <a:cubicBezTo>
                  <a:pt x="270" y="772"/>
                  <a:pt x="269" y="772"/>
                  <a:pt x="269" y="772"/>
                </a:cubicBezTo>
                <a:cubicBezTo>
                  <a:pt x="269" y="773"/>
                  <a:pt x="269" y="774"/>
                  <a:pt x="269" y="775"/>
                </a:cubicBezTo>
                <a:cubicBezTo>
                  <a:pt x="267" y="776"/>
                  <a:pt x="267" y="774"/>
                  <a:pt x="267" y="773"/>
                </a:cubicBezTo>
                <a:cubicBezTo>
                  <a:pt x="266" y="772"/>
                  <a:pt x="265" y="772"/>
                  <a:pt x="263" y="772"/>
                </a:cubicBezTo>
                <a:cubicBezTo>
                  <a:pt x="262" y="771"/>
                  <a:pt x="261" y="770"/>
                  <a:pt x="260" y="770"/>
                </a:cubicBezTo>
                <a:cubicBezTo>
                  <a:pt x="258" y="770"/>
                  <a:pt x="257" y="771"/>
                  <a:pt x="256" y="771"/>
                </a:cubicBezTo>
                <a:cubicBezTo>
                  <a:pt x="255" y="771"/>
                  <a:pt x="253" y="770"/>
                  <a:pt x="253" y="771"/>
                </a:cubicBezTo>
                <a:cubicBezTo>
                  <a:pt x="251" y="771"/>
                  <a:pt x="252" y="772"/>
                  <a:pt x="251" y="773"/>
                </a:cubicBezTo>
                <a:cubicBezTo>
                  <a:pt x="251" y="773"/>
                  <a:pt x="250" y="774"/>
                  <a:pt x="249" y="774"/>
                </a:cubicBezTo>
                <a:cubicBezTo>
                  <a:pt x="248" y="774"/>
                  <a:pt x="248" y="773"/>
                  <a:pt x="247" y="772"/>
                </a:cubicBezTo>
                <a:cubicBezTo>
                  <a:pt x="246" y="771"/>
                  <a:pt x="246" y="771"/>
                  <a:pt x="244" y="771"/>
                </a:cubicBezTo>
                <a:cubicBezTo>
                  <a:pt x="243" y="771"/>
                  <a:pt x="244" y="770"/>
                  <a:pt x="243" y="769"/>
                </a:cubicBezTo>
                <a:cubicBezTo>
                  <a:pt x="242" y="768"/>
                  <a:pt x="241" y="769"/>
                  <a:pt x="240" y="769"/>
                </a:cubicBezTo>
                <a:cubicBezTo>
                  <a:pt x="239" y="770"/>
                  <a:pt x="239" y="770"/>
                  <a:pt x="238" y="769"/>
                </a:cubicBezTo>
                <a:cubicBezTo>
                  <a:pt x="236" y="769"/>
                  <a:pt x="236" y="769"/>
                  <a:pt x="235" y="769"/>
                </a:cubicBezTo>
                <a:cubicBezTo>
                  <a:pt x="234" y="769"/>
                  <a:pt x="232" y="769"/>
                  <a:pt x="231" y="769"/>
                </a:cubicBezTo>
                <a:cubicBezTo>
                  <a:pt x="231" y="769"/>
                  <a:pt x="230" y="767"/>
                  <a:pt x="229" y="768"/>
                </a:cubicBezTo>
                <a:cubicBezTo>
                  <a:pt x="228" y="769"/>
                  <a:pt x="229" y="770"/>
                  <a:pt x="228" y="771"/>
                </a:cubicBezTo>
                <a:cubicBezTo>
                  <a:pt x="228" y="772"/>
                  <a:pt x="227" y="773"/>
                  <a:pt x="226" y="772"/>
                </a:cubicBezTo>
                <a:cubicBezTo>
                  <a:pt x="225" y="772"/>
                  <a:pt x="226" y="770"/>
                  <a:pt x="225" y="770"/>
                </a:cubicBezTo>
                <a:cubicBezTo>
                  <a:pt x="223" y="769"/>
                  <a:pt x="219" y="771"/>
                  <a:pt x="221" y="772"/>
                </a:cubicBezTo>
                <a:cubicBezTo>
                  <a:pt x="222" y="773"/>
                  <a:pt x="223" y="773"/>
                  <a:pt x="223" y="773"/>
                </a:cubicBezTo>
                <a:cubicBezTo>
                  <a:pt x="224" y="774"/>
                  <a:pt x="224" y="774"/>
                  <a:pt x="225" y="775"/>
                </a:cubicBezTo>
                <a:cubicBezTo>
                  <a:pt x="227" y="776"/>
                  <a:pt x="226" y="776"/>
                  <a:pt x="227" y="777"/>
                </a:cubicBezTo>
                <a:cubicBezTo>
                  <a:pt x="227" y="778"/>
                  <a:pt x="229" y="778"/>
                  <a:pt x="229" y="779"/>
                </a:cubicBezTo>
                <a:cubicBezTo>
                  <a:pt x="229" y="780"/>
                  <a:pt x="227" y="779"/>
                  <a:pt x="227" y="780"/>
                </a:cubicBezTo>
                <a:cubicBezTo>
                  <a:pt x="226" y="781"/>
                  <a:pt x="227" y="782"/>
                  <a:pt x="227" y="782"/>
                </a:cubicBezTo>
                <a:cubicBezTo>
                  <a:pt x="228" y="783"/>
                  <a:pt x="227" y="784"/>
                  <a:pt x="226" y="784"/>
                </a:cubicBezTo>
                <a:cubicBezTo>
                  <a:pt x="225" y="784"/>
                  <a:pt x="225" y="783"/>
                  <a:pt x="225" y="782"/>
                </a:cubicBezTo>
                <a:cubicBezTo>
                  <a:pt x="223" y="780"/>
                  <a:pt x="221" y="781"/>
                  <a:pt x="219" y="781"/>
                </a:cubicBezTo>
                <a:cubicBezTo>
                  <a:pt x="218" y="781"/>
                  <a:pt x="217" y="781"/>
                  <a:pt x="216" y="782"/>
                </a:cubicBezTo>
                <a:cubicBezTo>
                  <a:pt x="216" y="783"/>
                  <a:pt x="216" y="784"/>
                  <a:pt x="217" y="784"/>
                </a:cubicBezTo>
                <a:cubicBezTo>
                  <a:pt x="218" y="784"/>
                  <a:pt x="219" y="784"/>
                  <a:pt x="220" y="784"/>
                </a:cubicBezTo>
                <a:cubicBezTo>
                  <a:pt x="222" y="784"/>
                  <a:pt x="221" y="784"/>
                  <a:pt x="222" y="785"/>
                </a:cubicBezTo>
                <a:cubicBezTo>
                  <a:pt x="223" y="786"/>
                  <a:pt x="224" y="786"/>
                  <a:pt x="225" y="786"/>
                </a:cubicBezTo>
                <a:cubicBezTo>
                  <a:pt x="226" y="786"/>
                  <a:pt x="227" y="787"/>
                  <a:pt x="228" y="787"/>
                </a:cubicBezTo>
                <a:cubicBezTo>
                  <a:pt x="230" y="788"/>
                  <a:pt x="232" y="786"/>
                  <a:pt x="234" y="787"/>
                </a:cubicBezTo>
                <a:cubicBezTo>
                  <a:pt x="236" y="788"/>
                  <a:pt x="234" y="789"/>
                  <a:pt x="233" y="790"/>
                </a:cubicBezTo>
                <a:cubicBezTo>
                  <a:pt x="232" y="790"/>
                  <a:pt x="232" y="791"/>
                  <a:pt x="231" y="791"/>
                </a:cubicBezTo>
                <a:cubicBezTo>
                  <a:pt x="230" y="791"/>
                  <a:pt x="229" y="791"/>
                  <a:pt x="228" y="792"/>
                </a:cubicBezTo>
                <a:cubicBezTo>
                  <a:pt x="227" y="792"/>
                  <a:pt x="227" y="794"/>
                  <a:pt x="228" y="795"/>
                </a:cubicBezTo>
                <a:cubicBezTo>
                  <a:pt x="229" y="795"/>
                  <a:pt x="230" y="795"/>
                  <a:pt x="231" y="796"/>
                </a:cubicBezTo>
                <a:cubicBezTo>
                  <a:pt x="232" y="798"/>
                  <a:pt x="227" y="798"/>
                  <a:pt x="227" y="798"/>
                </a:cubicBezTo>
                <a:cubicBezTo>
                  <a:pt x="226" y="799"/>
                  <a:pt x="225" y="800"/>
                  <a:pt x="224" y="800"/>
                </a:cubicBezTo>
                <a:cubicBezTo>
                  <a:pt x="223" y="800"/>
                  <a:pt x="223" y="799"/>
                  <a:pt x="222" y="800"/>
                </a:cubicBezTo>
                <a:cubicBezTo>
                  <a:pt x="221" y="800"/>
                  <a:pt x="221" y="801"/>
                  <a:pt x="220" y="801"/>
                </a:cubicBezTo>
                <a:cubicBezTo>
                  <a:pt x="219" y="800"/>
                  <a:pt x="218" y="799"/>
                  <a:pt x="217" y="800"/>
                </a:cubicBezTo>
                <a:cubicBezTo>
                  <a:pt x="217" y="801"/>
                  <a:pt x="218" y="802"/>
                  <a:pt x="218" y="802"/>
                </a:cubicBezTo>
                <a:cubicBezTo>
                  <a:pt x="219" y="803"/>
                  <a:pt x="220" y="802"/>
                  <a:pt x="221" y="803"/>
                </a:cubicBezTo>
                <a:cubicBezTo>
                  <a:pt x="221" y="805"/>
                  <a:pt x="220" y="804"/>
                  <a:pt x="219" y="805"/>
                </a:cubicBezTo>
                <a:cubicBezTo>
                  <a:pt x="218" y="806"/>
                  <a:pt x="218" y="807"/>
                  <a:pt x="220" y="807"/>
                </a:cubicBezTo>
                <a:cubicBezTo>
                  <a:pt x="222" y="808"/>
                  <a:pt x="225" y="806"/>
                  <a:pt x="227" y="806"/>
                </a:cubicBezTo>
                <a:cubicBezTo>
                  <a:pt x="228" y="807"/>
                  <a:pt x="229" y="807"/>
                  <a:pt x="230" y="807"/>
                </a:cubicBezTo>
                <a:cubicBezTo>
                  <a:pt x="231" y="808"/>
                  <a:pt x="231" y="808"/>
                  <a:pt x="232" y="807"/>
                </a:cubicBezTo>
                <a:cubicBezTo>
                  <a:pt x="233" y="807"/>
                  <a:pt x="234" y="806"/>
                  <a:pt x="235" y="807"/>
                </a:cubicBezTo>
                <a:cubicBezTo>
                  <a:pt x="235" y="808"/>
                  <a:pt x="236" y="810"/>
                  <a:pt x="236" y="810"/>
                </a:cubicBezTo>
                <a:cubicBezTo>
                  <a:pt x="235" y="811"/>
                  <a:pt x="234" y="811"/>
                  <a:pt x="234" y="812"/>
                </a:cubicBezTo>
                <a:cubicBezTo>
                  <a:pt x="235" y="813"/>
                  <a:pt x="236" y="813"/>
                  <a:pt x="237" y="813"/>
                </a:cubicBezTo>
                <a:cubicBezTo>
                  <a:pt x="239" y="812"/>
                  <a:pt x="241" y="811"/>
                  <a:pt x="244" y="812"/>
                </a:cubicBezTo>
                <a:cubicBezTo>
                  <a:pt x="246" y="812"/>
                  <a:pt x="248" y="812"/>
                  <a:pt x="250" y="811"/>
                </a:cubicBezTo>
                <a:cubicBezTo>
                  <a:pt x="251" y="811"/>
                  <a:pt x="255" y="810"/>
                  <a:pt x="255" y="812"/>
                </a:cubicBezTo>
                <a:cubicBezTo>
                  <a:pt x="255" y="813"/>
                  <a:pt x="254" y="813"/>
                  <a:pt x="253" y="814"/>
                </a:cubicBezTo>
                <a:cubicBezTo>
                  <a:pt x="252" y="815"/>
                  <a:pt x="252" y="816"/>
                  <a:pt x="251" y="816"/>
                </a:cubicBezTo>
                <a:cubicBezTo>
                  <a:pt x="249" y="816"/>
                  <a:pt x="248" y="816"/>
                  <a:pt x="246" y="817"/>
                </a:cubicBezTo>
                <a:cubicBezTo>
                  <a:pt x="245" y="817"/>
                  <a:pt x="245" y="819"/>
                  <a:pt x="244" y="820"/>
                </a:cubicBezTo>
                <a:cubicBezTo>
                  <a:pt x="243" y="820"/>
                  <a:pt x="240" y="822"/>
                  <a:pt x="240" y="822"/>
                </a:cubicBezTo>
                <a:cubicBezTo>
                  <a:pt x="240" y="823"/>
                  <a:pt x="242" y="823"/>
                  <a:pt x="242" y="824"/>
                </a:cubicBezTo>
                <a:cubicBezTo>
                  <a:pt x="242" y="825"/>
                  <a:pt x="241" y="826"/>
                  <a:pt x="241" y="827"/>
                </a:cubicBezTo>
                <a:cubicBezTo>
                  <a:pt x="240" y="829"/>
                  <a:pt x="240" y="831"/>
                  <a:pt x="239" y="832"/>
                </a:cubicBezTo>
                <a:cubicBezTo>
                  <a:pt x="237" y="833"/>
                  <a:pt x="235" y="834"/>
                  <a:pt x="234" y="836"/>
                </a:cubicBezTo>
                <a:cubicBezTo>
                  <a:pt x="233" y="836"/>
                  <a:pt x="229" y="838"/>
                  <a:pt x="229" y="839"/>
                </a:cubicBezTo>
                <a:cubicBezTo>
                  <a:pt x="230" y="839"/>
                  <a:pt x="231" y="838"/>
                  <a:pt x="232" y="838"/>
                </a:cubicBezTo>
                <a:cubicBezTo>
                  <a:pt x="234" y="838"/>
                  <a:pt x="236" y="838"/>
                  <a:pt x="238" y="837"/>
                </a:cubicBezTo>
                <a:cubicBezTo>
                  <a:pt x="240" y="836"/>
                  <a:pt x="242" y="836"/>
                  <a:pt x="244" y="836"/>
                </a:cubicBezTo>
                <a:cubicBezTo>
                  <a:pt x="246" y="835"/>
                  <a:pt x="247" y="834"/>
                  <a:pt x="250" y="834"/>
                </a:cubicBezTo>
                <a:cubicBezTo>
                  <a:pt x="251" y="834"/>
                  <a:pt x="252" y="834"/>
                  <a:pt x="253" y="834"/>
                </a:cubicBezTo>
                <a:cubicBezTo>
                  <a:pt x="253" y="833"/>
                  <a:pt x="253" y="832"/>
                  <a:pt x="254" y="831"/>
                </a:cubicBezTo>
                <a:cubicBezTo>
                  <a:pt x="255" y="831"/>
                  <a:pt x="256" y="832"/>
                  <a:pt x="256" y="833"/>
                </a:cubicBezTo>
                <a:cubicBezTo>
                  <a:pt x="257" y="834"/>
                  <a:pt x="258" y="833"/>
                  <a:pt x="259" y="834"/>
                </a:cubicBezTo>
                <a:cubicBezTo>
                  <a:pt x="259" y="835"/>
                  <a:pt x="259" y="836"/>
                  <a:pt x="258" y="836"/>
                </a:cubicBezTo>
                <a:cubicBezTo>
                  <a:pt x="257" y="836"/>
                  <a:pt x="256" y="836"/>
                  <a:pt x="255" y="836"/>
                </a:cubicBezTo>
                <a:cubicBezTo>
                  <a:pt x="252" y="836"/>
                  <a:pt x="251" y="837"/>
                  <a:pt x="249" y="838"/>
                </a:cubicBezTo>
                <a:cubicBezTo>
                  <a:pt x="247" y="839"/>
                  <a:pt x="245" y="838"/>
                  <a:pt x="243" y="838"/>
                </a:cubicBezTo>
                <a:cubicBezTo>
                  <a:pt x="241" y="837"/>
                  <a:pt x="240" y="839"/>
                  <a:pt x="238" y="840"/>
                </a:cubicBezTo>
                <a:cubicBezTo>
                  <a:pt x="236" y="841"/>
                  <a:pt x="235" y="840"/>
                  <a:pt x="233" y="842"/>
                </a:cubicBezTo>
                <a:cubicBezTo>
                  <a:pt x="232" y="843"/>
                  <a:pt x="232" y="844"/>
                  <a:pt x="231" y="844"/>
                </a:cubicBezTo>
                <a:cubicBezTo>
                  <a:pt x="230" y="844"/>
                  <a:pt x="229" y="844"/>
                  <a:pt x="228" y="844"/>
                </a:cubicBezTo>
                <a:cubicBezTo>
                  <a:pt x="227" y="844"/>
                  <a:pt x="225" y="845"/>
                  <a:pt x="226" y="846"/>
                </a:cubicBezTo>
                <a:cubicBezTo>
                  <a:pt x="227" y="847"/>
                  <a:pt x="228" y="846"/>
                  <a:pt x="229" y="847"/>
                </a:cubicBezTo>
                <a:cubicBezTo>
                  <a:pt x="229" y="848"/>
                  <a:pt x="228" y="848"/>
                  <a:pt x="228" y="849"/>
                </a:cubicBezTo>
                <a:cubicBezTo>
                  <a:pt x="229" y="849"/>
                  <a:pt x="229" y="849"/>
                  <a:pt x="229" y="850"/>
                </a:cubicBezTo>
                <a:cubicBezTo>
                  <a:pt x="230" y="850"/>
                  <a:pt x="231" y="851"/>
                  <a:pt x="230" y="852"/>
                </a:cubicBezTo>
                <a:cubicBezTo>
                  <a:pt x="229" y="852"/>
                  <a:pt x="227" y="852"/>
                  <a:pt x="226" y="852"/>
                </a:cubicBezTo>
                <a:cubicBezTo>
                  <a:pt x="225" y="853"/>
                  <a:pt x="225" y="853"/>
                  <a:pt x="223" y="853"/>
                </a:cubicBezTo>
                <a:cubicBezTo>
                  <a:pt x="223" y="853"/>
                  <a:pt x="222" y="854"/>
                  <a:pt x="222" y="853"/>
                </a:cubicBezTo>
                <a:cubicBezTo>
                  <a:pt x="222" y="853"/>
                  <a:pt x="222" y="852"/>
                  <a:pt x="222" y="852"/>
                </a:cubicBezTo>
                <a:cubicBezTo>
                  <a:pt x="222" y="851"/>
                  <a:pt x="222" y="850"/>
                  <a:pt x="221" y="850"/>
                </a:cubicBezTo>
                <a:cubicBezTo>
                  <a:pt x="219" y="851"/>
                  <a:pt x="217" y="853"/>
                  <a:pt x="216" y="853"/>
                </a:cubicBezTo>
                <a:cubicBezTo>
                  <a:pt x="215" y="854"/>
                  <a:pt x="211" y="855"/>
                  <a:pt x="213" y="857"/>
                </a:cubicBezTo>
                <a:cubicBezTo>
                  <a:pt x="214" y="858"/>
                  <a:pt x="218" y="857"/>
                  <a:pt x="219" y="856"/>
                </a:cubicBezTo>
                <a:close/>
                <a:moveTo>
                  <a:pt x="306" y="643"/>
                </a:moveTo>
                <a:cubicBezTo>
                  <a:pt x="306" y="641"/>
                  <a:pt x="298" y="638"/>
                  <a:pt x="299" y="642"/>
                </a:cubicBezTo>
                <a:cubicBezTo>
                  <a:pt x="300" y="643"/>
                  <a:pt x="300" y="644"/>
                  <a:pt x="300" y="645"/>
                </a:cubicBezTo>
                <a:cubicBezTo>
                  <a:pt x="301" y="646"/>
                  <a:pt x="300" y="647"/>
                  <a:pt x="299" y="647"/>
                </a:cubicBezTo>
                <a:cubicBezTo>
                  <a:pt x="299" y="650"/>
                  <a:pt x="302" y="650"/>
                  <a:pt x="303" y="651"/>
                </a:cubicBezTo>
                <a:cubicBezTo>
                  <a:pt x="303" y="652"/>
                  <a:pt x="304" y="654"/>
                  <a:pt x="305" y="653"/>
                </a:cubicBezTo>
                <a:cubicBezTo>
                  <a:pt x="305" y="652"/>
                  <a:pt x="304" y="651"/>
                  <a:pt x="303" y="650"/>
                </a:cubicBezTo>
                <a:cubicBezTo>
                  <a:pt x="303" y="650"/>
                  <a:pt x="303" y="648"/>
                  <a:pt x="303" y="647"/>
                </a:cubicBezTo>
                <a:cubicBezTo>
                  <a:pt x="304" y="646"/>
                  <a:pt x="304" y="647"/>
                  <a:pt x="305" y="646"/>
                </a:cubicBezTo>
                <a:cubicBezTo>
                  <a:pt x="306" y="645"/>
                  <a:pt x="304" y="644"/>
                  <a:pt x="306" y="643"/>
                </a:cubicBezTo>
                <a:close/>
                <a:moveTo>
                  <a:pt x="298" y="660"/>
                </a:moveTo>
                <a:cubicBezTo>
                  <a:pt x="298" y="661"/>
                  <a:pt x="298" y="662"/>
                  <a:pt x="299" y="663"/>
                </a:cubicBezTo>
                <a:cubicBezTo>
                  <a:pt x="300" y="664"/>
                  <a:pt x="300" y="661"/>
                  <a:pt x="299" y="661"/>
                </a:cubicBezTo>
                <a:cubicBezTo>
                  <a:pt x="299" y="660"/>
                  <a:pt x="299" y="659"/>
                  <a:pt x="300" y="658"/>
                </a:cubicBezTo>
                <a:cubicBezTo>
                  <a:pt x="301" y="658"/>
                  <a:pt x="301" y="658"/>
                  <a:pt x="301" y="657"/>
                </a:cubicBezTo>
                <a:cubicBezTo>
                  <a:pt x="302" y="656"/>
                  <a:pt x="301" y="655"/>
                  <a:pt x="300" y="655"/>
                </a:cubicBezTo>
                <a:cubicBezTo>
                  <a:pt x="298" y="654"/>
                  <a:pt x="297" y="657"/>
                  <a:pt x="297" y="658"/>
                </a:cubicBezTo>
                <a:cubicBezTo>
                  <a:pt x="297" y="659"/>
                  <a:pt x="298" y="659"/>
                  <a:pt x="298" y="660"/>
                </a:cubicBezTo>
                <a:close/>
                <a:moveTo>
                  <a:pt x="760" y="372"/>
                </a:moveTo>
                <a:cubicBezTo>
                  <a:pt x="761" y="372"/>
                  <a:pt x="761" y="373"/>
                  <a:pt x="762" y="374"/>
                </a:cubicBezTo>
                <a:cubicBezTo>
                  <a:pt x="762" y="375"/>
                  <a:pt x="764" y="375"/>
                  <a:pt x="764" y="374"/>
                </a:cubicBezTo>
                <a:cubicBezTo>
                  <a:pt x="764" y="373"/>
                  <a:pt x="763" y="372"/>
                  <a:pt x="763" y="371"/>
                </a:cubicBezTo>
                <a:cubicBezTo>
                  <a:pt x="762" y="370"/>
                  <a:pt x="762" y="369"/>
                  <a:pt x="761" y="369"/>
                </a:cubicBezTo>
                <a:cubicBezTo>
                  <a:pt x="759" y="369"/>
                  <a:pt x="759" y="369"/>
                  <a:pt x="758" y="370"/>
                </a:cubicBezTo>
                <a:cubicBezTo>
                  <a:pt x="757" y="370"/>
                  <a:pt x="755" y="370"/>
                  <a:pt x="754" y="370"/>
                </a:cubicBezTo>
                <a:cubicBezTo>
                  <a:pt x="754" y="371"/>
                  <a:pt x="754" y="372"/>
                  <a:pt x="755" y="372"/>
                </a:cubicBezTo>
                <a:cubicBezTo>
                  <a:pt x="756" y="373"/>
                  <a:pt x="758" y="372"/>
                  <a:pt x="760" y="372"/>
                </a:cubicBezTo>
                <a:close/>
                <a:moveTo>
                  <a:pt x="772" y="370"/>
                </a:moveTo>
                <a:cubicBezTo>
                  <a:pt x="773" y="370"/>
                  <a:pt x="773" y="371"/>
                  <a:pt x="775" y="371"/>
                </a:cubicBezTo>
                <a:cubicBezTo>
                  <a:pt x="775" y="371"/>
                  <a:pt x="777" y="370"/>
                  <a:pt x="778" y="370"/>
                </a:cubicBezTo>
                <a:cubicBezTo>
                  <a:pt x="779" y="369"/>
                  <a:pt x="779" y="369"/>
                  <a:pt x="780" y="368"/>
                </a:cubicBezTo>
                <a:cubicBezTo>
                  <a:pt x="782" y="368"/>
                  <a:pt x="783" y="368"/>
                  <a:pt x="784" y="368"/>
                </a:cubicBezTo>
                <a:cubicBezTo>
                  <a:pt x="786" y="367"/>
                  <a:pt x="789" y="367"/>
                  <a:pt x="791" y="366"/>
                </a:cubicBezTo>
                <a:cubicBezTo>
                  <a:pt x="794" y="365"/>
                  <a:pt x="794" y="363"/>
                  <a:pt x="791" y="361"/>
                </a:cubicBezTo>
                <a:cubicBezTo>
                  <a:pt x="789" y="360"/>
                  <a:pt x="787" y="361"/>
                  <a:pt x="785" y="361"/>
                </a:cubicBezTo>
                <a:cubicBezTo>
                  <a:pt x="784" y="361"/>
                  <a:pt x="783" y="361"/>
                  <a:pt x="782" y="361"/>
                </a:cubicBezTo>
                <a:cubicBezTo>
                  <a:pt x="781" y="361"/>
                  <a:pt x="780" y="362"/>
                  <a:pt x="779" y="363"/>
                </a:cubicBezTo>
                <a:cubicBezTo>
                  <a:pt x="778" y="364"/>
                  <a:pt x="777" y="365"/>
                  <a:pt x="776" y="365"/>
                </a:cubicBezTo>
                <a:cubicBezTo>
                  <a:pt x="775" y="366"/>
                  <a:pt x="774" y="366"/>
                  <a:pt x="773" y="367"/>
                </a:cubicBezTo>
                <a:cubicBezTo>
                  <a:pt x="772" y="367"/>
                  <a:pt x="772" y="367"/>
                  <a:pt x="771" y="367"/>
                </a:cubicBezTo>
                <a:cubicBezTo>
                  <a:pt x="770" y="368"/>
                  <a:pt x="769" y="367"/>
                  <a:pt x="769" y="369"/>
                </a:cubicBezTo>
                <a:cubicBezTo>
                  <a:pt x="770" y="370"/>
                  <a:pt x="771" y="370"/>
                  <a:pt x="772" y="370"/>
                </a:cubicBezTo>
                <a:close/>
                <a:moveTo>
                  <a:pt x="772" y="360"/>
                </a:moveTo>
                <a:cubicBezTo>
                  <a:pt x="773" y="360"/>
                  <a:pt x="776" y="359"/>
                  <a:pt x="777" y="359"/>
                </a:cubicBezTo>
                <a:cubicBezTo>
                  <a:pt x="779" y="359"/>
                  <a:pt x="783" y="359"/>
                  <a:pt x="783" y="357"/>
                </a:cubicBezTo>
                <a:cubicBezTo>
                  <a:pt x="783" y="354"/>
                  <a:pt x="778" y="357"/>
                  <a:pt x="777" y="358"/>
                </a:cubicBezTo>
                <a:cubicBezTo>
                  <a:pt x="776" y="358"/>
                  <a:pt x="775" y="357"/>
                  <a:pt x="774" y="358"/>
                </a:cubicBezTo>
                <a:cubicBezTo>
                  <a:pt x="773" y="358"/>
                  <a:pt x="770" y="358"/>
                  <a:pt x="770" y="359"/>
                </a:cubicBezTo>
                <a:cubicBezTo>
                  <a:pt x="769" y="360"/>
                  <a:pt x="771" y="360"/>
                  <a:pt x="772" y="360"/>
                </a:cubicBezTo>
                <a:close/>
                <a:moveTo>
                  <a:pt x="758" y="382"/>
                </a:moveTo>
                <a:cubicBezTo>
                  <a:pt x="757" y="384"/>
                  <a:pt x="762" y="384"/>
                  <a:pt x="763" y="383"/>
                </a:cubicBezTo>
                <a:cubicBezTo>
                  <a:pt x="765" y="381"/>
                  <a:pt x="759" y="379"/>
                  <a:pt x="758" y="382"/>
                </a:cubicBezTo>
                <a:close/>
                <a:moveTo>
                  <a:pt x="771" y="381"/>
                </a:moveTo>
                <a:cubicBezTo>
                  <a:pt x="771" y="381"/>
                  <a:pt x="772" y="381"/>
                  <a:pt x="773" y="381"/>
                </a:cubicBezTo>
                <a:cubicBezTo>
                  <a:pt x="774" y="381"/>
                  <a:pt x="776" y="380"/>
                  <a:pt x="775" y="379"/>
                </a:cubicBezTo>
                <a:cubicBezTo>
                  <a:pt x="774" y="378"/>
                  <a:pt x="771" y="377"/>
                  <a:pt x="770" y="377"/>
                </a:cubicBezTo>
                <a:cubicBezTo>
                  <a:pt x="769" y="377"/>
                  <a:pt x="767" y="380"/>
                  <a:pt x="768" y="381"/>
                </a:cubicBezTo>
                <a:cubicBezTo>
                  <a:pt x="769" y="381"/>
                  <a:pt x="770" y="381"/>
                  <a:pt x="771" y="381"/>
                </a:cubicBezTo>
                <a:close/>
                <a:moveTo>
                  <a:pt x="678" y="540"/>
                </a:moveTo>
                <a:cubicBezTo>
                  <a:pt x="678" y="538"/>
                  <a:pt x="678" y="539"/>
                  <a:pt x="676" y="538"/>
                </a:cubicBezTo>
                <a:cubicBezTo>
                  <a:pt x="675" y="538"/>
                  <a:pt x="675" y="535"/>
                  <a:pt x="674" y="535"/>
                </a:cubicBezTo>
                <a:cubicBezTo>
                  <a:pt x="671" y="536"/>
                  <a:pt x="675" y="539"/>
                  <a:pt x="675" y="541"/>
                </a:cubicBezTo>
                <a:cubicBezTo>
                  <a:pt x="675" y="542"/>
                  <a:pt x="674" y="543"/>
                  <a:pt x="675" y="544"/>
                </a:cubicBezTo>
                <a:cubicBezTo>
                  <a:pt x="675" y="545"/>
                  <a:pt x="675" y="547"/>
                  <a:pt x="676" y="545"/>
                </a:cubicBezTo>
                <a:cubicBezTo>
                  <a:pt x="677" y="545"/>
                  <a:pt x="676" y="543"/>
                  <a:pt x="677" y="542"/>
                </a:cubicBezTo>
                <a:cubicBezTo>
                  <a:pt x="677" y="541"/>
                  <a:pt x="678" y="541"/>
                  <a:pt x="678" y="540"/>
                </a:cubicBezTo>
                <a:close/>
                <a:moveTo>
                  <a:pt x="865" y="616"/>
                </a:moveTo>
                <a:cubicBezTo>
                  <a:pt x="865" y="616"/>
                  <a:pt x="865" y="616"/>
                  <a:pt x="865" y="616"/>
                </a:cubicBezTo>
                <a:cubicBezTo>
                  <a:pt x="865" y="616"/>
                  <a:pt x="865" y="616"/>
                  <a:pt x="865" y="616"/>
                </a:cubicBezTo>
                <a:cubicBezTo>
                  <a:pt x="867" y="617"/>
                  <a:pt x="868" y="617"/>
                  <a:pt x="869" y="615"/>
                </a:cubicBezTo>
                <a:cubicBezTo>
                  <a:pt x="869" y="614"/>
                  <a:pt x="870" y="613"/>
                  <a:pt x="869" y="612"/>
                </a:cubicBezTo>
                <a:cubicBezTo>
                  <a:pt x="869" y="611"/>
                  <a:pt x="866" y="611"/>
                  <a:pt x="866" y="611"/>
                </a:cubicBezTo>
                <a:cubicBezTo>
                  <a:pt x="865" y="611"/>
                  <a:pt x="865" y="612"/>
                  <a:pt x="865" y="613"/>
                </a:cubicBezTo>
                <a:cubicBezTo>
                  <a:pt x="864" y="613"/>
                  <a:pt x="864" y="613"/>
                  <a:pt x="863" y="614"/>
                </a:cubicBezTo>
                <a:cubicBezTo>
                  <a:pt x="863" y="615"/>
                  <a:pt x="863" y="616"/>
                  <a:pt x="864" y="616"/>
                </a:cubicBezTo>
                <a:cubicBezTo>
                  <a:pt x="864" y="616"/>
                  <a:pt x="864" y="616"/>
                  <a:pt x="865" y="616"/>
                </a:cubicBezTo>
                <a:close/>
                <a:moveTo>
                  <a:pt x="887" y="740"/>
                </a:moveTo>
                <a:cubicBezTo>
                  <a:pt x="886" y="740"/>
                  <a:pt x="886" y="738"/>
                  <a:pt x="885" y="738"/>
                </a:cubicBezTo>
                <a:cubicBezTo>
                  <a:pt x="884" y="738"/>
                  <a:pt x="884" y="742"/>
                  <a:pt x="884" y="742"/>
                </a:cubicBezTo>
                <a:cubicBezTo>
                  <a:pt x="884" y="743"/>
                  <a:pt x="883" y="745"/>
                  <a:pt x="884" y="746"/>
                </a:cubicBezTo>
                <a:cubicBezTo>
                  <a:pt x="885" y="747"/>
                  <a:pt x="886" y="743"/>
                  <a:pt x="886" y="743"/>
                </a:cubicBezTo>
                <a:cubicBezTo>
                  <a:pt x="887" y="742"/>
                  <a:pt x="888" y="742"/>
                  <a:pt x="889" y="743"/>
                </a:cubicBezTo>
                <a:cubicBezTo>
                  <a:pt x="890" y="744"/>
                  <a:pt x="890" y="745"/>
                  <a:pt x="892" y="744"/>
                </a:cubicBezTo>
                <a:cubicBezTo>
                  <a:pt x="892" y="742"/>
                  <a:pt x="892" y="742"/>
                  <a:pt x="890" y="741"/>
                </a:cubicBezTo>
                <a:cubicBezTo>
                  <a:pt x="889" y="740"/>
                  <a:pt x="888" y="741"/>
                  <a:pt x="887" y="740"/>
                </a:cubicBezTo>
                <a:close/>
                <a:moveTo>
                  <a:pt x="865" y="755"/>
                </a:moveTo>
                <a:cubicBezTo>
                  <a:pt x="866" y="754"/>
                  <a:pt x="867" y="754"/>
                  <a:pt x="868" y="754"/>
                </a:cubicBezTo>
                <a:cubicBezTo>
                  <a:pt x="869" y="754"/>
                  <a:pt x="870" y="755"/>
                  <a:pt x="871" y="754"/>
                </a:cubicBezTo>
                <a:cubicBezTo>
                  <a:pt x="873" y="753"/>
                  <a:pt x="871" y="750"/>
                  <a:pt x="870" y="749"/>
                </a:cubicBezTo>
                <a:cubicBezTo>
                  <a:pt x="868" y="748"/>
                  <a:pt x="865" y="749"/>
                  <a:pt x="863" y="748"/>
                </a:cubicBezTo>
                <a:cubicBezTo>
                  <a:pt x="862" y="748"/>
                  <a:pt x="861" y="748"/>
                  <a:pt x="860" y="747"/>
                </a:cubicBezTo>
                <a:cubicBezTo>
                  <a:pt x="860" y="747"/>
                  <a:pt x="859" y="746"/>
                  <a:pt x="857" y="746"/>
                </a:cubicBezTo>
                <a:cubicBezTo>
                  <a:pt x="856" y="746"/>
                  <a:pt x="855" y="746"/>
                  <a:pt x="854" y="747"/>
                </a:cubicBezTo>
                <a:cubicBezTo>
                  <a:pt x="852" y="748"/>
                  <a:pt x="848" y="746"/>
                  <a:pt x="848" y="749"/>
                </a:cubicBezTo>
                <a:cubicBezTo>
                  <a:pt x="848" y="750"/>
                  <a:pt x="848" y="751"/>
                  <a:pt x="850" y="752"/>
                </a:cubicBezTo>
                <a:cubicBezTo>
                  <a:pt x="851" y="753"/>
                  <a:pt x="851" y="752"/>
                  <a:pt x="852" y="753"/>
                </a:cubicBezTo>
                <a:cubicBezTo>
                  <a:pt x="855" y="753"/>
                  <a:pt x="856" y="754"/>
                  <a:pt x="858" y="756"/>
                </a:cubicBezTo>
                <a:cubicBezTo>
                  <a:pt x="860" y="757"/>
                  <a:pt x="863" y="756"/>
                  <a:pt x="865" y="755"/>
                </a:cubicBezTo>
                <a:close/>
                <a:moveTo>
                  <a:pt x="848" y="647"/>
                </a:moveTo>
                <a:cubicBezTo>
                  <a:pt x="849" y="647"/>
                  <a:pt x="849" y="646"/>
                  <a:pt x="848" y="646"/>
                </a:cubicBezTo>
                <a:cubicBezTo>
                  <a:pt x="847" y="646"/>
                  <a:pt x="846" y="648"/>
                  <a:pt x="848" y="647"/>
                </a:cubicBezTo>
                <a:close/>
                <a:moveTo>
                  <a:pt x="848" y="761"/>
                </a:moveTo>
                <a:cubicBezTo>
                  <a:pt x="848" y="762"/>
                  <a:pt x="849" y="763"/>
                  <a:pt x="850" y="763"/>
                </a:cubicBezTo>
                <a:cubicBezTo>
                  <a:pt x="851" y="764"/>
                  <a:pt x="851" y="764"/>
                  <a:pt x="852" y="765"/>
                </a:cubicBezTo>
                <a:cubicBezTo>
                  <a:pt x="852" y="765"/>
                  <a:pt x="853" y="767"/>
                  <a:pt x="854" y="766"/>
                </a:cubicBezTo>
                <a:cubicBezTo>
                  <a:pt x="855" y="765"/>
                  <a:pt x="853" y="763"/>
                  <a:pt x="853" y="762"/>
                </a:cubicBezTo>
                <a:cubicBezTo>
                  <a:pt x="852" y="762"/>
                  <a:pt x="852" y="761"/>
                  <a:pt x="852" y="760"/>
                </a:cubicBezTo>
                <a:cubicBezTo>
                  <a:pt x="851" y="760"/>
                  <a:pt x="849" y="760"/>
                  <a:pt x="848" y="761"/>
                </a:cubicBezTo>
                <a:close/>
                <a:moveTo>
                  <a:pt x="844" y="711"/>
                </a:moveTo>
                <a:cubicBezTo>
                  <a:pt x="844" y="712"/>
                  <a:pt x="846" y="712"/>
                  <a:pt x="846" y="712"/>
                </a:cubicBezTo>
                <a:cubicBezTo>
                  <a:pt x="848" y="713"/>
                  <a:pt x="848" y="716"/>
                  <a:pt x="850" y="717"/>
                </a:cubicBezTo>
                <a:cubicBezTo>
                  <a:pt x="851" y="718"/>
                  <a:pt x="851" y="718"/>
                  <a:pt x="852" y="719"/>
                </a:cubicBezTo>
                <a:cubicBezTo>
                  <a:pt x="852" y="720"/>
                  <a:pt x="852" y="722"/>
                  <a:pt x="852" y="723"/>
                </a:cubicBezTo>
                <a:cubicBezTo>
                  <a:pt x="853" y="723"/>
                  <a:pt x="854" y="724"/>
                  <a:pt x="853" y="725"/>
                </a:cubicBezTo>
                <a:cubicBezTo>
                  <a:pt x="853" y="726"/>
                  <a:pt x="851" y="725"/>
                  <a:pt x="851" y="727"/>
                </a:cubicBezTo>
                <a:cubicBezTo>
                  <a:pt x="851" y="729"/>
                  <a:pt x="854" y="729"/>
                  <a:pt x="856" y="730"/>
                </a:cubicBezTo>
                <a:cubicBezTo>
                  <a:pt x="858" y="731"/>
                  <a:pt x="860" y="732"/>
                  <a:pt x="862" y="732"/>
                </a:cubicBezTo>
                <a:cubicBezTo>
                  <a:pt x="864" y="733"/>
                  <a:pt x="866" y="733"/>
                  <a:pt x="867" y="734"/>
                </a:cubicBezTo>
                <a:cubicBezTo>
                  <a:pt x="868" y="734"/>
                  <a:pt x="869" y="734"/>
                  <a:pt x="870" y="734"/>
                </a:cubicBezTo>
                <a:cubicBezTo>
                  <a:pt x="871" y="735"/>
                  <a:pt x="871" y="736"/>
                  <a:pt x="870" y="736"/>
                </a:cubicBezTo>
                <a:cubicBezTo>
                  <a:pt x="869" y="736"/>
                  <a:pt x="865" y="737"/>
                  <a:pt x="868" y="739"/>
                </a:cubicBezTo>
                <a:cubicBezTo>
                  <a:pt x="869" y="739"/>
                  <a:pt x="870" y="739"/>
                  <a:pt x="871" y="740"/>
                </a:cubicBezTo>
                <a:cubicBezTo>
                  <a:pt x="871" y="740"/>
                  <a:pt x="872" y="741"/>
                  <a:pt x="871" y="742"/>
                </a:cubicBezTo>
                <a:cubicBezTo>
                  <a:pt x="870" y="743"/>
                  <a:pt x="868" y="742"/>
                  <a:pt x="868" y="744"/>
                </a:cubicBezTo>
                <a:cubicBezTo>
                  <a:pt x="869" y="745"/>
                  <a:pt x="870" y="746"/>
                  <a:pt x="871" y="747"/>
                </a:cubicBezTo>
                <a:cubicBezTo>
                  <a:pt x="871" y="748"/>
                  <a:pt x="871" y="749"/>
                  <a:pt x="872" y="749"/>
                </a:cubicBezTo>
                <a:cubicBezTo>
                  <a:pt x="872" y="750"/>
                  <a:pt x="873" y="751"/>
                  <a:pt x="873" y="752"/>
                </a:cubicBezTo>
                <a:cubicBezTo>
                  <a:pt x="873" y="753"/>
                  <a:pt x="873" y="754"/>
                  <a:pt x="873" y="755"/>
                </a:cubicBezTo>
                <a:cubicBezTo>
                  <a:pt x="873" y="757"/>
                  <a:pt x="874" y="757"/>
                  <a:pt x="875" y="758"/>
                </a:cubicBezTo>
                <a:cubicBezTo>
                  <a:pt x="875" y="759"/>
                  <a:pt x="875" y="761"/>
                  <a:pt x="876" y="760"/>
                </a:cubicBezTo>
                <a:cubicBezTo>
                  <a:pt x="877" y="760"/>
                  <a:pt x="877" y="758"/>
                  <a:pt x="877" y="757"/>
                </a:cubicBezTo>
                <a:cubicBezTo>
                  <a:pt x="877" y="754"/>
                  <a:pt x="878" y="752"/>
                  <a:pt x="879" y="750"/>
                </a:cubicBezTo>
                <a:cubicBezTo>
                  <a:pt x="881" y="749"/>
                  <a:pt x="884" y="748"/>
                  <a:pt x="880" y="747"/>
                </a:cubicBezTo>
                <a:cubicBezTo>
                  <a:pt x="879" y="746"/>
                  <a:pt x="875" y="746"/>
                  <a:pt x="875" y="744"/>
                </a:cubicBezTo>
                <a:cubicBezTo>
                  <a:pt x="875" y="741"/>
                  <a:pt x="879" y="742"/>
                  <a:pt x="879" y="740"/>
                </a:cubicBezTo>
                <a:cubicBezTo>
                  <a:pt x="880" y="738"/>
                  <a:pt x="876" y="736"/>
                  <a:pt x="879" y="734"/>
                </a:cubicBezTo>
                <a:cubicBezTo>
                  <a:pt x="880" y="734"/>
                  <a:pt x="881" y="733"/>
                  <a:pt x="882" y="733"/>
                </a:cubicBezTo>
                <a:cubicBezTo>
                  <a:pt x="883" y="732"/>
                  <a:pt x="884" y="732"/>
                  <a:pt x="885" y="732"/>
                </a:cubicBezTo>
                <a:cubicBezTo>
                  <a:pt x="887" y="731"/>
                  <a:pt x="891" y="732"/>
                  <a:pt x="890" y="729"/>
                </a:cubicBezTo>
                <a:cubicBezTo>
                  <a:pt x="890" y="727"/>
                  <a:pt x="886" y="725"/>
                  <a:pt x="885" y="724"/>
                </a:cubicBezTo>
                <a:cubicBezTo>
                  <a:pt x="883" y="723"/>
                  <a:pt x="881" y="723"/>
                  <a:pt x="883" y="721"/>
                </a:cubicBezTo>
                <a:cubicBezTo>
                  <a:pt x="884" y="719"/>
                  <a:pt x="885" y="719"/>
                  <a:pt x="887" y="717"/>
                </a:cubicBezTo>
                <a:cubicBezTo>
                  <a:pt x="888" y="716"/>
                  <a:pt x="889" y="715"/>
                  <a:pt x="891" y="715"/>
                </a:cubicBezTo>
                <a:cubicBezTo>
                  <a:pt x="892" y="715"/>
                  <a:pt x="893" y="714"/>
                  <a:pt x="894" y="712"/>
                </a:cubicBezTo>
                <a:cubicBezTo>
                  <a:pt x="894" y="712"/>
                  <a:pt x="893" y="711"/>
                  <a:pt x="893" y="710"/>
                </a:cubicBezTo>
                <a:cubicBezTo>
                  <a:pt x="893" y="709"/>
                  <a:pt x="893" y="708"/>
                  <a:pt x="894" y="708"/>
                </a:cubicBezTo>
                <a:cubicBezTo>
                  <a:pt x="894" y="706"/>
                  <a:pt x="894" y="705"/>
                  <a:pt x="894" y="704"/>
                </a:cubicBezTo>
                <a:cubicBezTo>
                  <a:pt x="893" y="702"/>
                  <a:pt x="893" y="700"/>
                  <a:pt x="892" y="698"/>
                </a:cubicBezTo>
                <a:cubicBezTo>
                  <a:pt x="891" y="696"/>
                  <a:pt x="889" y="695"/>
                  <a:pt x="887" y="695"/>
                </a:cubicBezTo>
                <a:cubicBezTo>
                  <a:pt x="885" y="695"/>
                  <a:pt x="882" y="695"/>
                  <a:pt x="880" y="696"/>
                </a:cubicBezTo>
                <a:cubicBezTo>
                  <a:pt x="879" y="696"/>
                  <a:pt x="879" y="697"/>
                  <a:pt x="878" y="697"/>
                </a:cubicBezTo>
                <a:cubicBezTo>
                  <a:pt x="877" y="698"/>
                  <a:pt x="876" y="698"/>
                  <a:pt x="875" y="698"/>
                </a:cubicBezTo>
                <a:cubicBezTo>
                  <a:pt x="874" y="700"/>
                  <a:pt x="875" y="700"/>
                  <a:pt x="876" y="701"/>
                </a:cubicBezTo>
                <a:cubicBezTo>
                  <a:pt x="876" y="702"/>
                  <a:pt x="877" y="703"/>
                  <a:pt x="877" y="704"/>
                </a:cubicBezTo>
                <a:cubicBezTo>
                  <a:pt x="878" y="705"/>
                  <a:pt x="878" y="705"/>
                  <a:pt x="878" y="707"/>
                </a:cubicBezTo>
                <a:cubicBezTo>
                  <a:pt x="878" y="708"/>
                  <a:pt x="879" y="709"/>
                  <a:pt x="879" y="710"/>
                </a:cubicBezTo>
                <a:cubicBezTo>
                  <a:pt x="879" y="711"/>
                  <a:pt x="876" y="715"/>
                  <a:pt x="875" y="712"/>
                </a:cubicBezTo>
                <a:cubicBezTo>
                  <a:pt x="875" y="711"/>
                  <a:pt x="876" y="711"/>
                  <a:pt x="876" y="710"/>
                </a:cubicBezTo>
                <a:cubicBezTo>
                  <a:pt x="877" y="709"/>
                  <a:pt x="877" y="708"/>
                  <a:pt x="877" y="707"/>
                </a:cubicBezTo>
                <a:cubicBezTo>
                  <a:pt x="877" y="705"/>
                  <a:pt x="876" y="701"/>
                  <a:pt x="874" y="703"/>
                </a:cubicBezTo>
                <a:cubicBezTo>
                  <a:pt x="873" y="704"/>
                  <a:pt x="873" y="705"/>
                  <a:pt x="874" y="706"/>
                </a:cubicBezTo>
                <a:cubicBezTo>
                  <a:pt x="875" y="707"/>
                  <a:pt x="875" y="707"/>
                  <a:pt x="873" y="708"/>
                </a:cubicBezTo>
                <a:cubicBezTo>
                  <a:pt x="872" y="709"/>
                  <a:pt x="872" y="709"/>
                  <a:pt x="872" y="711"/>
                </a:cubicBezTo>
                <a:cubicBezTo>
                  <a:pt x="872" y="712"/>
                  <a:pt x="871" y="713"/>
                  <a:pt x="870" y="713"/>
                </a:cubicBezTo>
                <a:cubicBezTo>
                  <a:pt x="870" y="713"/>
                  <a:pt x="869" y="713"/>
                  <a:pt x="869" y="713"/>
                </a:cubicBezTo>
                <a:cubicBezTo>
                  <a:pt x="869" y="712"/>
                  <a:pt x="869" y="711"/>
                  <a:pt x="868" y="710"/>
                </a:cubicBezTo>
                <a:cubicBezTo>
                  <a:pt x="867" y="709"/>
                  <a:pt x="866" y="710"/>
                  <a:pt x="866" y="708"/>
                </a:cubicBezTo>
                <a:cubicBezTo>
                  <a:pt x="866" y="707"/>
                  <a:pt x="867" y="706"/>
                  <a:pt x="867" y="705"/>
                </a:cubicBezTo>
                <a:cubicBezTo>
                  <a:pt x="868" y="704"/>
                  <a:pt x="868" y="703"/>
                  <a:pt x="869" y="702"/>
                </a:cubicBezTo>
                <a:cubicBezTo>
                  <a:pt x="870" y="702"/>
                  <a:pt x="870" y="701"/>
                  <a:pt x="869" y="700"/>
                </a:cubicBezTo>
                <a:cubicBezTo>
                  <a:pt x="868" y="700"/>
                  <a:pt x="866" y="701"/>
                  <a:pt x="865" y="701"/>
                </a:cubicBezTo>
                <a:cubicBezTo>
                  <a:pt x="863" y="702"/>
                  <a:pt x="862" y="701"/>
                  <a:pt x="860" y="700"/>
                </a:cubicBezTo>
                <a:cubicBezTo>
                  <a:pt x="858" y="700"/>
                  <a:pt x="857" y="699"/>
                  <a:pt x="856" y="701"/>
                </a:cubicBezTo>
                <a:cubicBezTo>
                  <a:pt x="857" y="702"/>
                  <a:pt x="858" y="702"/>
                  <a:pt x="859" y="702"/>
                </a:cubicBezTo>
                <a:cubicBezTo>
                  <a:pt x="860" y="703"/>
                  <a:pt x="861" y="703"/>
                  <a:pt x="861" y="704"/>
                </a:cubicBezTo>
                <a:cubicBezTo>
                  <a:pt x="862" y="707"/>
                  <a:pt x="858" y="709"/>
                  <a:pt x="856" y="710"/>
                </a:cubicBezTo>
                <a:cubicBezTo>
                  <a:pt x="855" y="711"/>
                  <a:pt x="855" y="711"/>
                  <a:pt x="853" y="712"/>
                </a:cubicBezTo>
                <a:cubicBezTo>
                  <a:pt x="851" y="712"/>
                  <a:pt x="850" y="712"/>
                  <a:pt x="847" y="711"/>
                </a:cubicBezTo>
                <a:cubicBezTo>
                  <a:pt x="847" y="711"/>
                  <a:pt x="845" y="709"/>
                  <a:pt x="844" y="711"/>
                </a:cubicBezTo>
                <a:close/>
                <a:moveTo>
                  <a:pt x="843" y="743"/>
                </a:moveTo>
                <a:cubicBezTo>
                  <a:pt x="844" y="742"/>
                  <a:pt x="844" y="741"/>
                  <a:pt x="844" y="739"/>
                </a:cubicBezTo>
                <a:cubicBezTo>
                  <a:pt x="845" y="738"/>
                  <a:pt x="846" y="735"/>
                  <a:pt x="845" y="734"/>
                </a:cubicBezTo>
                <a:cubicBezTo>
                  <a:pt x="844" y="734"/>
                  <a:pt x="844" y="737"/>
                  <a:pt x="843" y="738"/>
                </a:cubicBezTo>
                <a:cubicBezTo>
                  <a:pt x="842" y="740"/>
                  <a:pt x="841" y="742"/>
                  <a:pt x="839" y="744"/>
                </a:cubicBezTo>
                <a:cubicBezTo>
                  <a:pt x="839" y="745"/>
                  <a:pt x="839" y="745"/>
                  <a:pt x="838" y="747"/>
                </a:cubicBezTo>
                <a:cubicBezTo>
                  <a:pt x="838" y="747"/>
                  <a:pt x="836" y="748"/>
                  <a:pt x="836" y="749"/>
                </a:cubicBezTo>
                <a:cubicBezTo>
                  <a:pt x="836" y="750"/>
                  <a:pt x="837" y="751"/>
                  <a:pt x="838" y="752"/>
                </a:cubicBezTo>
                <a:cubicBezTo>
                  <a:pt x="838" y="752"/>
                  <a:pt x="838" y="754"/>
                  <a:pt x="839" y="754"/>
                </a:cubicBezTo>
                <a:cubicBezTo>
                  <a:pt x="840" y="754"/>
                  <a:pt x="840" y="751"/>
                  <a:pt x="840" y="750"/>
                </a:cubicBezTo>
                <a:cubicBezTo>
                  <a:pt x="840" y="749"/>
                  <a:pt x="840" y="748"/>
                  <a:pt x="841" y="747"/>
                </a:cubicBezTo>
                <a:cubicBezTo>
                  <a:pt x="841" y="746"/>
                  <a:pt x="842" y="745"/>
                  <a:pt x="843" y="743"/>
                </a:cubicBezTo>
                <a:close/>
                <a:moveTo>
                  <a:pt x="678" y="565"/>
                </a:moveTo>
                <a:cubicBezTo>
                  <a:pt x="679" y="564"/>
                  <a:pt x="678" y="563"/>
                  <a:pt x="678" y="562"/>
                </a:cubicBezTo>
                <a:cubicBezTo>
                  <a:pt x="679" y="561"/>
                  <a:pt x="680" y="561"/>
                  <a:pt x="680" y="560"/>
                </a:cubicBezTo>
                <a:cubicBezTo>
                  <a:pt x="681" y="558"/>
                  <a:pt x="680" y="558"/>
                  <a:pt x="679" y="557"/>
                </a:cubicBezTo>
                <a:cubicBezTo>
                  <a:pt x="678" y="556"/>
                  <a:pt x="678" y="554"/>
                  <a:pt x="677" y="554"/>
                </a:cubicBezTo>
                <a:cubicBezTo>
                  <a:pt x="677" y="554"/>
                  <a:pt x="675" y="556"/>
                  <a:pt x="675" y="557"/>
                </a:cubicBezTo>
                <a:cubicBezTo>
                  <a:pt x="675" y="558"/>
                  <a:pt x="675" y="559"/>
                  <a:pt x="675" y="560"/>
                </a:cubicBezTo>
                <a:cubicBezTo>
                  <a:pt x="675" y="561"/>
                  <a:pt x="675" y="566"/>
                  <a:pt x="678" y="565"/>
                </a:cubicBezTo>
                <a:close/>
                <a:moveTo>
                  <a:pt x="832" y="720"/>
                </a:moveTo>
                <a:cubicBezTo>
                  <a:pt x="833" y="719"/>
                  <a:pt x="832" y="718"/>
                  <a:pt x="831" y="718"/>
                </a:cubicBezTo>
                <a:cubicBezTo>
                  <a:pt x="829" y="717"/>
                  <a:pt x="827" y="717"/>
                  <a:pt x="825" y="717"/>
                </a:cubicBezTo>
                <a:cubicBezTo>
                  <a:pt x="823" y="718"/>
                  <a:pt x="820" y="718"/>
                  <a:pt x="818" y="718"/>
                </a:cubicBezTo>
                <a:cubicBezTo>
                  <a:pt x="816" y="719"/>
                  <a:pt x="815" y="720"/>
                  <a:pt x="812" y="720"/>
                </a:cubicBezTo>
                <a:cubicBezTo>
                  <a:pt x="811" y="720"/>
                  <a:pt x="809" y="719"/>
                  <a:pt x="808" y="720"/>
                </a:cubicBezTo>
                <a:cubicBezTo>
                  <a:pt x="808" y="721"/>
                  <a:pt x="810" y="723"/>
                  <a:pt x="810" y="723"/>
                </a:cubicBezTo>
                <a:cubicBezTo>
                  <a:pt x="812" y="724"/>
                  <a:pt x="813" y="725"/>
                  <a:pt x="814" y="727"/>
                </a:cubicBezTo>
                <a:cubicBezTo>
                  <a:pt x="815" y="729"/>
                  <a:pt x="815" y="731"/>
                  <a:pt x="817" y="733"/>
                </a:cubicBezTo>
                <a:cubicBezTo>
                  <a:pt x="818" y="735"/>
                  <a:pt x="820" y="734"/>
                  <a:pt x="822" y="735"/>
                </a:cubicBezTo>
                <a:cubicBezTo>
                  <a:pt x="824" y="735"/>
                  <a:pt x="825" y="737"/>
                  <a:pt x="827" y="738"/>
                </a:cubicBezTo>
                <a:cubicBezTo>
                  <a:pt x="829" y="740"/>
                  <a:pt x="830" y="740"/>
                  <a:pt x="832" y="740"/>
                </a:cubicBezTo>
                <a:cubicBezTo>
                  <a:pt x="835" y="740"/>
                  <a:pt x="837" y="740"/>
                  <a:pt x="839" y="738"/>
                </a:cubicBezTo>
                <a:cubicBezTo>
                  <a:pt x="840" y="737"/>
                  <a:pt x="841" y="735"/>
                  <a:pt x="841" y="733"/>
                </a:cubicBezTo>
                <a:cubicBezTo>
                  <a:pt x="841" y="731"/>
                  <a:pt x="841" y="728"/>
                  <a:pt x="840" y="726"/>
                </a:cubicBezTo>
                <a:cubicBezTo>
                  <a:pt x="840" y="725"/>
                  <a:pt x="837" y="723"/>
                  <a:pt x="839" y="722"/>
                </a:cubicBezTo>
                <a:cubicBezTo>
                  <a:pt x="840" y="721"/>
                  <a:pt x="840" y="722"/>
                  <a:pt x="840" y="721"/>
                </a:cubicBezTo>
                <a:cubicBezTo>
                  <a:pt x="840" y="721"/>
                  <a:pt x="839" y="720"/>
                  <a:pt x="839" y="720"/>
                </a:cubicBezTo>
                <a:cubicBezTo>
                  <a:pt x="838" y="719"/>
                  <a:pt x="837" y="719"/>
                  <a:pt x="837" y="718"/>
                </a:cubicBezTo>
                <a:cubicBezTo>
                  <a:pt x="836" y="718"/>
                  <a:pt x="837" y="716"/>
                  <a:pt x="835" y="716"/>
                </a:cubicBezTo>
                <a:cubicBezTo>
                  <a:pt x="834" y="716"/>
                  <a:pt x="834" y="718"/>
                  <a:pt x="834" y="718"/>
                </a:cubicBezTo>
                <a:cubicBezTo>
                  <a:pt x="834" y="720"/>
                  <a:pt x="833" y="724"/>
                  <a:pt x="831" y="722"/>
                </a:cubicBezTo>
                <a:cubicBezTo>
                  <a:pt x="831" y="722"/>
                  <a:pt x="831" y="721"/>
                  <a:pt x="831" y="721"/>
                </a:cubicBezTo>
                <a:cubicBezTo>
                  <a:pt x="831" y="720"/>
                  <a:pt x="832" y="720"/>
                  <a:pt x="832" y="720"/>
                </a:cubicBezTo>
                <a:close/>
                <a:moveTo>
                  <a:pt x="1121" y="513"/>
                </a:moveTo>
                <a:cubicBezTo>
                  <a:pt x="1121" y="513"/>
                  <a:pt x="1120" y="511"/>
                  <a:pt x="1119" y="511"/>
                </a:cubicBezTo>
                <a:cubicBezTo>
                  <a:pt x="1117" y="510"/>
                  <a:pt x="1115" y="511"/>
                  <a:pt x="1113" y="509"/>
                </a:cubicBezTo>
                <a:cubicBezTo>
                  <a:pt x="1112" y="508"/>
                  <a:pt x="1112" y="507"/>
                  <a:pt x="1110" y="507"/>
                </a:cubicBezTo>
                <a:cubicBezTo>
                  <a:pt x="1110" y="508"/>
                  <a:pt x="1109" y="509"/>
                  <a:pt x="1109" y="510"/>
                </a:cubicBezTo>
                <a:cubicBezTo>
                  <a:pt x="1108" y="511"/>
                  <a:pt x="1109" y="515"/>
                  <a:pt x="1105" y="514"/>
                </a:cubicBezTo>
                <a:cubicBezTo>
                  <a:pt x="1104" y="513"/>
                  <a:pt x="1104" y="513"/>
                  <a:pt x="1103" y="514"/>
                </a:cubicBezTo>
                <a:cubicBezTo>
                  <a:pt x="1102" y="515"/>
                  <a:pt x="1102" y="516"/>
                  <a:pt x="1102" y="517"/>
                </a:cubicBezTo>
                <a:cubicBezTo>
                  <a:pt x="1103" y="518"/>
                  <a:pt x="1103" y="521"/>
                  <a:pt x="1105" y="520"/>
                </a:cubicBezTo>
                <a:cubicBezTo>
                  <a:pt x="1107" y="519"/>
                  <a:pt x="1104" y="517"/>
                  <a:pt x="1106" y="515"/>
                </a:cubicBezTo>
                <a:cubicBezTo>
                  <a:pt x="1106" y="516"/>
                  <a:pt x="1107" y="516"/>
                  <a:pt x="1107" y="516"/>
                </a:cubicBezTo>
                <a:cubicBezTo>
                  <a:pt x="1108" y="517"/>
                  <a:pt x="1109" y="519"/>
                  <a:pt x="1110" y="520"/>
                </a:cubicBezTo>
                <a:cubicBezTo>
                  <a:pt x="1111" y="521"/>
                  <a:pt x="1111" y="521"/>
                  <a:pt x="1112" y="523"/>
                </a:cubicBezTo>
                <a:cubicBezTo>
                  <a:pt x="1113" y="523"/>
                  <a:pt x="1114" y="524"/>
                  <a:pt x="1115" y="525"/>
                </a:cubicBezTo>
                <a:cubicBezTo>
                  <a:pt x="1116" y="525"/>
                  <a:pt x="1117" y="525"/>
                  <a:pt x="1118" y="526"/>
                </a:cubicBezTo>
                <a:cubicBezTo>
                  <a:pt x="1119" y="527"/>
                  <a:pt x="1118" y="529"/>
                  <a:pt x="1119" y="529"/>
                </a:cubicBezTo>
                <a:cubicBezTo>
                  <a:pt x="1121" y="528"/>
                  <a:pt x="1121" y="525"/>
                  <a:pt x="1121" y="524"/>
                </a:cubicBezTo>
                <a:cubicBezTo>
                  <a:pt x="1120" y="522"/>
                  <a:pt x="1118" y="524"/>
                  <a:pt x="1116" y="522"/>
                </a:cubicBezTo>
                <a:cubicBezTo>
                  <a:pt x="1116" y="522"/>
                  <a:pt x="1116" y="521"/>
                  <a:pt x="1116" y="521"/>
                </a:cubicBezTo>
                <a:cubicBezTo>
                  <a:pt x="1116" y="519"/>
                  <a:pt x="1114" y="516"/>
                  <a:pt x="1116" y="514"/>
                </a:cubicBezTo>
                <a:cubicBezTo>
                  <a:pt x="1117" y="513"/>
                  <a:pt x="1118" y="518"/>
                  <a:pt x="1119" y="519"/>
                </a:cubicBezTo>
                <a:cubicBezTo>
                  <a:pt x="1120" y="519"/>
                  <a:pt x="1121" y="520"/>
                  <a:pt x="1121" y="521"/>
                </a:cubicBezTo>
                <a:cubicBezTo>
                  <a:pt x="1121" y="522"/>
                  <a:pt x="1122" y="523"/>
                  <a:pt x="1123" y="523"/>
                </a:cubicBezTo>
                <a:cubicBezTo>
                  <a:pt x="1123" y="522"/>
                  <a:pt x="1122" y="521"/>
                  <a:pt x="1122" y="520"/>
                </a:cubicBezTo>
                <a:cubicBezTo>
                  <a:pt x="1121" y="518"/>
                  <a:pt x="1122" y="518"/>
                  <a:pt x="1122" y="516"/>
                </a:cubicBezTo>
                <a:cubicBezTo>
                  <a:pt x="1123" y="515"/>
                  <a:pt x="1122" y="514"/>
                  <a:pt x="1121" y="513"/>
                </a:cubicBezTo>
                <a:close/>
                <a:moveTo>
                  <a:pt x="1168" y="593"/>
                </a:moveTo>
                <a:cubicBezTo>
                  <a:pt x="1168" y="594"/>
                  <a:pt x="1172" y="595"/>
                  <a:pt x="1172" y="597"/>
                </a:cubicBezTo>
                <a:cubicBezTo>
                  <a:pt x="1173" y="599"/>
                  <a:pt x="1170" y="600"/>
                  <a:pt x="1169" y="601"/>
                </a:cubicBezTo>
                <a:cubicBezTo>
                  <a:pt x="1168" y="604"/>
                  <a:pt x="1171" y="603"/>
                  <a:pt x="1173" y="604"/>
                </a:cubicBezTo>
                <a:cubicBezTo>
                  <a:pt x="1174" y="605"/>
                  <a:pt x="1174" y="606"/>
                  <a:pt x="1175" y="606"/>
                </a:cubicBezTo>
                <a:cubicBezTo>
                  <a:pt x="1176" y="606"/>
                  <a:pt x="1177" y="606"/>
                  <a:pt x="1177" y="607"/>
                </a:cubicBezTo>
                <a:cubicBezTo>
                  <a:pt x="1179" y="610"/>
                  <a:pt x="1176" y="611"/>
                  <a:pt x="1175" y="613"/>
                </a:cubicBezTo>
                <a:cubicBezTo>
                  <a:pt x="1174" y="614"/>
                  <a:pt x="1174" y="615"/>
                  <a:pt x="1174" y="616"/>
                </a:cubicBezTo>
                <a:cubicBezTo>
                  <a:pt x="1173" y="618"/>
                  <a:pt x="1175" y="618"/>
                  <a:pt x="1175" y="619"/>
                </a:cubicBezTo>
                <a:cubicBezTo>
                  <a:pt x="1176" y="620"/>
                  <a:pt x="1177" y="618"/>
                  <a:pt x="1177" y="617"/>
                </a:cubicBezTo>
                <a:cubicBezTo>
                  <a:pt x="1178" y="615"/>
                  <a:pt x="1179" y="614"/>
                  <a:pt x="1180" y="613"/>
                </a:cubicBezTo>
                <a:cubicBezTo>
                  <a:pt x="1182" y="610"/>
                  <a:pt x="1183" y="606"/>
                  <a:pt x="1186" y="604"/>
                </a:cubicBezTo>
                <a:cubicBezTo>
                  <a:pt x="1188" y="603"/>
                  <a:pt x="1191" y="603"/>
                  <a:pt x="1193" y="603"/>
                </a:cubicBezTo>
                <a:cubicBezTo>
                  <a:pt x="1195" y="603"/>
                  <a:pt x="1198" y="602"/>
                  <a:pt x="1199" y="601"/>
                </a:cubicBezTo>
                <a:cubicBezTo>
                  <a:pt x="1201" y="600"/>
                  <a:pt x="1202" y="598"/>
                  <a:pt x="1203" y="597"/>
                </a:cubicBezTo>
                <a:cubicBezTo>
                  <a:pt x="1205" y="596"/>
                  <a:pt x="1207" y="596"/>
                  <a:pt x="1208" y="595"/>
                </a:cubicBezTo>
                <a:cubicBezTo>
                  <a:pt x="1210" y="595"/>
                  <a:pt x="1213" y="596"/>
                  <a:pt x="1212" y="594"/>
                </a:cubicBezTo>
                <a:cubicBezTo>
                  <a:pt x="1211" y="593"/>
                  <a:pt x="1211" y="592"/>
                  <a:pt x="1210" y="592"/>
                </a:cubicBezTo>
                <a:cubicBezTo>
                  <a:pt x="1210" y="591"/>
                  <a:pt x="1207" y="591"/>
                  <a:pt x="1209" y="590"/>
                </a:cubicBezTo>
                <a:cubicBezTo>
                  <a:pt x="1210" y="590"/>
                  <a:pt x="1215" y="593"/>
                  <a:pt x="1214" y="589"/>
                </a:cubicBezTo>
                <a:cubicBezTo>
                  <a:pt x="1213" y="588"/>
                  <a:pt x="1211" y="586"/>
                  <a:pt x="1209" y="586"/>
                </a:cubicBezTo>
                <a:cubicBezTo>
                  <a:pt x="1208" y="586"/>
                  <a:pt x="1207" y="586"/>
                  <a:pt x="1206" y="587"/>
                </a:cubicBezTo>
                <a:cubicBezTo>
                  <a:pt x="1206" y="588"/>
                  <a:pt x="1207" y="589"/>
                  <a:pt x="1206" y="590"/>
                </a:cubicBezTo>
                <a:cubicBezTo>
                  <a:pt x="1204" y="592"/>
                  <a:pt x="1202" y="589"/>
                  <a:pt x="1200" y="588"/>
                </a:cubicBezTo>
                <a:cubicBezTo>
                  <a:pt x="1198" y="588"/>
                  <a:pt x="1196" y="588"/>
                  <a:pt x="1194" y="588"/>
                </a:cubicBezTo>
                <a:cubicBezTo>
                  <a:pt x="1190" y="589"/>
                  <a:pt x="1186" y="590"/>
                  <a:pt x="1182" y="592"/>
                </a:cubicBezTo>
                <a:cubicBezTo>
                  <a:pt x="1179" y="592"/>
                  <a:pt x="1177" y="594"/>
                  <a:pt x="1175" y="594"/>
                </a:cubicBezTo>
                <a:cubicBezTo>
                  <a:pt x="1173" y="594"/>
                  <a:pt x="1170" y="591"/>
                  <a:pt x="1168" y="593"/>
                </a:cubicBezTo>
                <a:close/>
                <a:moveTo>
                  <a:pt x="1162" y="523"/>
                </a:moveTo>
                <a:cubicBezTo>
                  <a:pt x="1162" y="522"/>
                  <a:pt x="1162" y="522"/>
                  <a:pt x="1161" y="522"/>
                </a:cubicBezTo>
                <a:cubicBezTo>
                  <a:pt x="1160" y="522"/>
                  <a:pt x="1160" y="522"/>
                  <a:pt x="1160" y="522"/>
                </a:cubicBezTo>
                <a:cubicBezTo>
                  <a:pt x="1160" y="523"/>
                  <a:pt x="1160" y="523"/>
                  <a:pt x="1161" y="523"/>
                </a:cubicBezTo>
                <a:cubicBezTo>
                  <a:pt x="1162" y="523"/>
                  <a:pt x="1162" y="523"/>
                  <a:pt x="1162" y="523"/>
                </a:cubicBezTo>
                <a:close/>
                <a:moveTo>
                  <a:pt x="1175" y="519"/>
                </a:moveTo>
                <a:cubicBezTo>
                  <a:pt x="1174" y="519"/>
                  <a:pt x="1173" y="520"/>
                  <a:pt x="1173" y="520"/>
                </a:cubicBezTo>
                <a:cubicBezTo>
                  <a:pt x="1173" y="521"/>
                  <a:pt x="1175" y="521"/>
                  <a:pt x="1176" y="520"/>
                </a:cubicBezTo>
                <a:cubicBezTo>
                  <a:pt x="1177" y="520"/>
                  <a:pt x="1178" y="519"/>
                  <a:pt x="1177" y="519"/>
                </a:cubicBezTo>
                <a:cubicBezTo>
                  <a:pt x="1177" y="518"/>
                  <a:pt x="1176" y="518"/>
                  <a:pt x="1175" y="519"/>
                </a:cubicBezTo>
                <a:close/>
                <a:moveTo>
                  <a:pt x="1183" y="515"/>
                </a:moveTo>
                <a:cubicBezTo>
                  <a:pt x="1183" y="514"/>
                  <a:pt x="1182" y="514"/>
                  <a:pt x="1181" y="514"/>
                </a:cubicBezTo>
                <a:cubicBezTo>
                  <a:pt x="1179" y="514"/>
                  <a:pt x="1178" y="514"/>
                  <a:pt x="1178" y="514"/>
                </a:cubicBezTo>
                <a:cubicBezTo>
                  <a:pt x="1178" y="515"/>
                  <a:pt x="1179" y="515"/>
                  <a:pt x="1180" y="515"/>
                </a:cubicBezTo>
                <a:cubicBezTo>
                  <a:pt x="1182" y="516"/>
                  <a:pt x="1183" y="515"/>
                  <a:pt x="1183" y="515"/>
                </a:cubicBezTo>
                <a:close/>
                <a:moveTo>
                  <a:pt x="1175" y="574"/>
                </a:moveTo>
                <a:cubicBezTo>
                  <a:pt x="1175" y="575"/>
                  <a:pt x="1177" y="575"/>
                  <a:pt x="1178" y="575"/>
                </a:cubicBezTo>
                <a:cubicBezTo>
                  <a:pt x="1179" y="575"/>
                  <a:pt x="1180" y="575"/>
                  <a:pt x="1181" y="576"/>
                </a:cubicBezTo>
                <a:cubicBezTo>
                  <a:pt x="1182" y="576"/>
                  <a:pt x="1183" y="577"/>
                  <a:pt x="1184" y="578"/>
                </a:cubicBezTo>
                <a:cubicBezTo>
                  <a:pt x="1187" y="579"/>
                  <a:pt x="1188" y="579"/>
                  <a:pt x="1188" y="582"/>
                </a:cubicBezTo>
                <a:cubicBezTo>
                  <a:pt x="1188" y="583"/>
                  <a:pt x="1187" y="584"/>
                  <a:pt x="1189" y="584"/>
                </a:cubicBezTo>
                <a:cubicBezTo>
                  <a:pt x="1190" y="585"/>
                  <a:pt x="1190" y="584"/>
                  <a:pt x="1191" y="583"/>
                </a:cubicBezTo>
                <a:cubicBezTo>
                  <a:pt x="1193" y="582"/>
                  <a:pt x="1195" y="580"/>
                  <a:pt x="1197" y="580"/>
                </a:cubicBezTo>
                <a:cubicBezTo>
                  <a:pt x="1199" y="579"/>
                  <a:pt x="1204" y="580"/>
                  <a:pt x="1201" y="577"/>
                </a:cubicBezTo>
                <a:cubicBezTo>
                  <a:pt x="1200" y="576"/>
                  <a:pt x="1200" y="575"/>
                  <a:pt x="1199" y="575"/>
                </a:cubicBezTo>
                <a:cubicBezTo>
                  <a:pt x="1198" y="574"/>
                  <a:pt x="1197" y="573"/>
                  <a:pt x="1196" y="573"/>
                </a:cubicBezTo>
                <a:cubicBezTo>
                  <a:pt x="1195" y="572"/>
                  <a:pt x="1195" y="569"/>
                  <a:pt x="1194" y="568"/>
                </a:cubicBezTo>
                <a:cubicBezTo>
                  <a:pt x="1192" y="568"/>
                  <a:pt x="1189" y="571"/>
                  <a:pt x="1188" y="571"/>
                </a:cubicBezTo>
                <a:cubicBezTo>
                  <a:pt x="1186" y="572"/>
                  <a:pt x="1184" y="572"/>
                  <a:pt x="1183" y="573"/>
                </a:cubicBezTo>
                <a:cubicBezTo>
                  <a:pt x="1182" y="573"/>
                  <a:pt x="1181" y="573"/>
                  <a:pt x="1181" y="574"/>
                </a:cubicBezTo>
                <a:cubicBezTo>
                  <a:pt x="1180" y="574"/>
                  <a:pt x="1179" y="574"/>
                  <a:pt x="1178" y="574"/>
                </a:cubicBezTo>
                <a:cubicBezTo>
                  <a:pt x="1178" y="574"/>
                  <a:pt x="1175" y="573"/>
                  <a:pt x="1175" y="574"/>
                </a:cubicBezTo>
                <a:close/>
                <a:moveTo>
                  <a:pt x="959" y="738"/>
                </a:moveTo>
                <a:cubicBezTo>
                  <a:pt x="960" y="739"/>
                  <a:pt x="961" y="739"/>
                  <a:pt x="963" y="739"/>
                </a:cubicBezTo>
                <a:cubicBezTo>
                  <a:pt x="964" y="740"/>
                  <a:pt x="965" y="741"/>
                  <a:pt x="965" y="742"/>
                </a:cubicBezTo>
                <a:cubicBezTo>
                  <a:pt x="968" y="743"/>
                  <a:pt x="967" y="738"/>
                  <a:pt x="967" y="737"/>
                </a:cubicBezTo>
                <a:cubicBezTo>
                  <a:pt x="969" y="735"/>
                  <a:pt x="969" y="734"/>
                  <a:pt x="966" y="733"/>
                </a:cubicBezTo>
                <a:cubicBezTo>
                  <a:pt x="964" y="732"/>
                  <a:pt x="963" y="731"/>
                  <a:pt x="961" y="730"/>
                </a:cubicBezTo>
                <a:cubicBezTo>
                  <a:pt x="960" y="730"/>
                  <a:pt x="959" y="729"/>
                  <a:pt x="958" y="729"/>
                </a:cubicBezTo>
                <a:cubicBezTo>
                  <a:pt x="957" y="730"/>
                  <a:pt x="958" y="731"/>
                  <a:pt x="958" y="732"/>
                </a:cubicBezTo>
                <a:cubicBezTo>
                  <a:pt x="958" y="734"/>
                  <a:pt x="956" y="737"/>
                  <a:pt x="959" y="738"/>
                </a:cubicBezTo>
                <a:close/>
                <a:moveTo>
                  <a:pt x="1084" y="625"/>
                </a:moveTo>
                <a:cubicBezTo>
                  <a:pt x="1085" y="624"/>
                  <a:pt x="1085" y="623"/>
                  <a:pt x="1086" y="623"/>
                </a:cubicBezTo>
                <a:cubicBezTo>
                  <a:pt x="1087" y="623"/>
                  <a:pt x="1088" y="622"/>
                  <a:pt x="1087" y="621"/>
                </a:cubicBezTo>
                <a:cubicBezTo>
                  <a:pt x="1087" y="621"/>
                  <a:pt x="1086" y="621"/>
                  <a:pt x="1086" y="620"/>
                </a:cubicBezTo>
                <a:cubicBezTo>
                  <a:pt x="1086" y="620"/>
                  <a:pt x="1085" y="619"/>
                  <a:pt x="1085" y="619"/>
                </a:cubicBezTo>
                <a:cubicBezTo>
                  <a:pt x="1084" y="618"/>
                  <a:pt x="1083" y="617"/>
                  <a:pt x="1082" y="618"/>
                </a:cubicBezTo>
                <a:cubicBezTo>
                  <a:pt x="1081" y="618"/>
                  <a:pt x="1080" y="619"/>
                  <a:pt x="1079" y="619"/>
                </a:cubicBezTo>
                <a:cubicBezTo>
                  <a:pt x="1078" y="619"/>
                  <a:pt x="1077" y="619"/>
                  <a:pt x="1076" y="619"/>
                </a:cubicBezTo>
                <a:cubicBezTo>
                  <a:pt x="1075" y="619"/>
                  <a:pt x="1074" y="618"/>
                  <a:pt x="1073" y="619"/>
                </a:cubicBezTo>
                <a:cubicBezTo>
                  <a:pt x="1072" y="619"/>
                  <a:pt x="1072" y="620"/>
                  <a:pt x="1071" y="621"/>
                </a:cubicBezTo>
                <a:cubicBezTo>
                  <a:pt x="1069" y="622"/>
                  <a:pt x="1067" y="622"/>
                  <a:pt x="1067" y="624"/>
                </a:cubicBezTo>
                <a:cubicBezTo>
                  <a:pt x="1066" y="627"/>
                  <a:pt x="1065" y="628"/>
                  <a:pt x="1063" y="629"/>
                </a:cubicBezTo>
                <a:cubicBezTo>
                  <a:pt x="1062" y="630"/>
                  <a:pt x="1060" y="631"/>
                  <a:pt x="1059" y="633"/>
                </a:cubicBezTo>
                <a:cubicBezTo>
                  <a:pt x="1058" y="634"/>
                  <a:pt x="1058" y="636"/>
                  <a:pt x="1058" y="638"/>
                </a:cubicBezTo>
                <a:cubicBezTo>
                  <a:pt x="1057" y="641"/>
                  <a:pt x="1057" y="645"/>
                  <a:pt x="1058" y="648"/>
                </a:cubicBezTo>
                <a:cubicBezTo>
                  <a:pt x="1059" y="649"/>
                  <a:pt x="1059" y="649"/>
                  <a:pt x="1060" y="651"/>
                </a:cubicBezTo>
                <a:cubicBezTo>
                  <a:pt x="1060" y="652"/>
                  <a:pt x="1060" y="653"/>
                  <a:pt x="1060" y="654"/>
                </a:cubicBezTo>
                <a:cubicBezTo>
                  <a:pt x="1060" y="655"/>
                  <a:pt x="1061" y="655"/>
                  <a:pt x="1061" y="656"/>
                </a:cubicBezTo>
                <a:cubicBezTo>
                  <a:pt x="1061" y="658"/>
                  <a:pt x="1059" y="658"/>
                  <a:pt x="1059" y="659"/>
                </a:cubicBezTo>
                <a:cubicBezTo>
                  <a:pt x="1058" y="662"/>
                  <a:pt x="1063" y="659"/>
                  <a:pt x="1064" y="658"/>
                </a:cubicBezTo>
                <a:cubicBezTo>
                  <a:pt x="1066" y="657"/>
                  <a:pt x="1067" y="656"/>
                  <a:pt x="1068" y="653"/>
                </a:cubicBezTo>
                <a:cubicBezTo>
                  <a:pt x="1069" y="651"/>
                  <a:pt x="1070" y="649"/>
                  <a:pt x="1073" y="649"/>
                </a:cubicBezTo>
                <a:cubicBezTo>
                  <a:pt x="1075" y="648"/>
                  <a:pt x="1077" y="649"/>
                  <a:pt x="1078" y="646"/>
                </a:cubicBezTo>
                <a:cubicBezTo>
                  <a:pt x="1078" y="645"/>
                  <a:pt x="1077" y="644"/>
                  <a:pt x="1078" y="643"/>
                </a:cubicBezTo>
                <a:cubicBezTo>
                  <a:pt x="1078" y="642"/>
                  <a:pt x="1080" y="642"/>
                  <a:pt x="1081" y="642"/>
                </a:cubicBezTo>
                <a:cubicBezTo>
                  <a:pt x="1082" y="642"/>
                  <a:pt x="1082" y="641"/>
                  <a:pt x="1082" y="640"/>
                </a:cubicBezTo>
                <a:cubicBezTo>
                  <a:pt x="1082" y="638"/>
                  <a:pt x="1081" y="638"/>
                  <a:pt x="1080" y="638"/>
                </a:cubicBezTo>
                <a:cubicBezTo>
                  <a:pt x="1079" y="637"/>
                  <a:pt x="1078" y="637"/>
                  <a:pt x="1078" y="636"/>
                </a:cubicBezTo>
                <a:cubicBezTo>
                  <a:pt x="1078" y="634"/>
                  <a:pt x="1079" y="634"/>
                  <a:pt x="1079" y="633"/>
                </a:cubicBezTo>
                <a:cubicBezTo>
                  <a:pt x="1080" y="631"/>
                  <a:pt x="1078" y="629"/>
                  <a:pt x="1079" y="627"/>
                </a:cubicBezTo>
                <a:cubicBezTo>
                  <a:pt x="1080" y="626"/>
                  <a:pt x="1083" y="627"/>
                  <a:pt x="1084" y="625"/>
                </a:cubicBezTo>
                <a:close/>
                <a:moveTo>
                  <a:pt x="1012" y="688"/>
                </a:moveTo>
                <a:cubicBezTo>
                  <a:pt x="1013" y="688"/>
                  <a:pt x="1013" y="684"/>
                  <a:pt x="1014" y="682"/>
                </a:cubicBezTo>
                <a:cubicBezTo>
                  <a:pt x="1014" y="680"/>
                  <a:pt x="1015" y="678"/>
                  <a:pt x="1016" y="676"/>
                </a:cubicBezTo>
                <a:cubicBezTo>
                  <a:pt x="1018" y="674"/>
                  <a:pt x="1018" y="672"/>
                  <a:pt x="1019" y="670"/>
                </a:cubicBezTo>
                <a:cubicBezTo>
                  <a:pt x="1019" y="669"/>
                  <a:pt x="1020" y="668"/>
                  <a:pt x="1020" y="667"/>
                </a:cubicBezTo>
                <a:cubicBezTo>
                  <a:pt x="1021" y="666"/>
                  <a:pt x="1021" y="665"/>
                  <a:pt x="1022" y="663"/>
                </a:cubicBezTo>
                <a:cubicBezTo>
                  <a:pt x="1023" y="660"/>
                  <a:pt x="1025" y="658"/>
                  <a:pt x="1026" y="655"/>
                </a:cubicBezTo>
                <a:cubicBezTo>
                  <a:pt x="1026" y="652"/>
                  <a:pt x="1027" y="650"/>
                  <a:pt x="1028" y="647"/>
                </a:cubicBezTo>
                <a:cubicBezTo>
                  <a:pt x="1028" y="646"/>
                  <a:pt x="1029" y="642"/>
                  <a:pt x="1028" y="641"/>
                </a:cubicBezTo>
                <a:cubicBezTo>
                  <a:pt x="1025" y="640"/>
                  <a:pt x="1022" y="650"/>
                  <a:pt x="1022" y="651"/>
                </a:cubicBezTo>
                <a:cubicBezTo>
                  <a:pt x="1021" y="655"/>
                  <a:pt x="1018" y="658"/>
                  <a:pt x="1016" y="661"/>
                </a:cubicBezTo>
                <a:cubicBezTo>
                  <a:pt x="1015" y="664"/>
                  <a:pt x="1014" y="665"/>
                  <a:pt x="1012" y="666"/>
                </a:cubicBezTo>
                <a:cubicBezTo>
                  <a:pt x="1010" y="667"/>
                  <a:pt x="1010" y="669"/>
                  <a:pt x="1009" y="671"/>
                </a:cubicBezTo>
                <a:cubicBezTo>
                  <a:pt x="1008" y="673"/>
                  <a:pt x="1008" y="675"/>
                  <a:pt x="1007" y="677"/>
                </a:cubicBezTo>
                <a:cubicBezTo>
                  <a:pt x="1007" y="679"/>
                  <a:pt x="1008" y="681"/>
                  <a:pt x="1009" y="683"/>
                </a:cubicBezTo>
                <a:cubicBezTo>
                  <a:pt x="1009" y="685"/>
                  <a:pt x="1010" y="689"/>
                  <a:pt x="1012" y="688"/>
                </a:cubicBezTo>
                <a:close/>
                <a:moveTo>
                  <a:pt x="833" y="708"/>
                </a:moveTo>
                <a:cubicBezTo>
                  <a:pt x="834" y="711"/>
                  <a:pt x="835" y="706"/>
                  <a:pt x="836" y="706"/>
                </a:cubicBezTo>
                <a:cubicBezTo>
                  <a:pt x="837" y="705"/>
                  <a:pt x="838" y="706"/>
                  <a:pt x="838" y="704"/>
                </a:cubicBezTo>
                <a:cubicBezTo>
                  <a:pt x="837" y="703"/>
                  <a:pt x="836" y="703"/>
                  <a:pt x="836" y="702"/>
                </a:cubicBezTo>
                <a:cubicBezTo>
                  <a:pt x="835" y="702"/>
                  <a:pt x="835" y="701"/>
                  <a:pt x="834" y="700"/>
                </a:cubicBezTo>
                <a:cubicBezTo>
                  <a:pt x="832" y="698"/>
                  <a:pt x="833" y="704"/>
                  <a:pt x="833" y="704"/>
                </a:cubicBezTo>
                <a:cubicBezTo>
                  <a:pt x="833" y="705"/>
                  <a:pt x="833" y="707"/>
                  <a:pt x="833" y="708"/>
                </a:cubicBezTo>
                <a:close/>
                <a:moveTo>
                  <a:pt x="1211" y="572"/>
                </a:moveTo>
                <a:cubicBezTo>
                  <a:pt x="1212" y="573"/>
                  <a:pt x="1212" y="573"/>
                  <a:pt x="1212" y="574"/>
                </a:cubicBezTo>
                <a:cubicBezTo>
                  <a:pt x="1213" y="574"/>
                  <a:pt x="1214" y="574"/>
                  <a:pt x="1214" y="573"/>
                </a:cubicBezTo>
                <a:cubicBezTo>
                  <a:pt x="1214" y="572"/>
                  <a:pt x="1213" y="572"/>
                  <a:pt x="1213" y="572"/>
                </a:cubicBezTo>
                <a:cubicBezTo>
                  <a:pt x="1212" y="571"/>
                  <a:pt x="1212" y="569"/>
                  <a:pt x="1211" y="569"/>
                </a:cubicBezTo>
                <a:cubicBezTo>
                  <a:pt x="1210" y="569"/>
                  <a:pt x="1209" y="570"/>
                  <a:pt x="1210" y="571"/>
                </a:cubicBezTo>
                <a:cubicBezTo>
                  <a:pt x="1210" y="572"/>
                  <a:pt x="1211" y="572"/>
                  <a:pt x="1211" y="572"/>
                </a:cubicBezTo>
                <a:close/>
                <a:moveTo>
                  <a:pt x="1187" y="511"/>
                </a:moveTo>
                <a:cubicBezTo>
                  <a:pt x="1187" y="511"/>
                  <a:pt x="1186" y="511"/>
                  <a:pt x="1186" y="511"/>
                </a:cubicBezTo>
                <a:cubicBezTo>
                  <a:pt x="1185" y="511"/>
                  <a:pt x="1184" y="511"/>
                  <a:pt x="1184" y="512"/>
                </a:cubicBezTo>
                <a:cubicBezTo>
                  <a:pt x="1184" y="512"/>
                  <a:pt x="1185" y="512"/>
                  <a:pt x="1186" y="512"/>
                </a:cubicBezTo>
                <a:cubicBezTo>
                  <a:pt x="1186" y="512"/>
                  <a:pt x="1187" y="512"/>
                  <a:pt x="1187" y="511"/>
                </a:cubicBezTo>
                <a:close/>
                <a:moveTo>
                  <a:pt x="1167" y="520"/>
                </a:moveTo>
                <a:cubicBezTo>
                  <a:pt x="1167" y="520"/>
                  <a:pt x="1166" y="521"/>
                  <a:pt x="1166" y="521"/>
                </a:cubicBezTo>
                <a:cubicBezTo>
                  <a:pt x="1166" y="522"/>
                  <a:pt x="1167" y="522"/>
                  <a:pt x="1167" y="522"/>
                </a:cubicBezTo>
                <a:cubicBezTo>
                  <a:pt x="1168" y="522"/>
                  <a:pt x="1169" y="522"/>
                  <a:pt x="1169" y="521"/>
                </a:cubicBezTo>
                <a:cubicBezTo>
                  <a:pt x="1169" y="521"/>
                  <a:pt x="1168" y="520"/>
                  <a:pt x="1167" y="520"/>
                </a:cubicBezTo>
                <a:close/>
                <a:moveTo>
                  <a:pt x="681" y="530"/>
                </a:moveTo>
                <a:cubicBezTo>
                  <a:pt x="681" y="530"/>
                  <a:pt x="680" y="528"/>
                  <a:pt x="679" y="528"/>
                </a:cubicBezTo>
                <a:cubicBezTo>
                  <a:pt x="678" y="528"/>
                  <a:pt x="679" y="530"/>
                  <a:pt x="679" y="531"/>
                </a:cubicBezTo>
                <a:cubicBezTo>
                  <a:pt x="680" y="532"/>
                  <a:pt x="680" y="534"/>
                  <a:pt x="682" y="535"/>
                </a:cubicBezTo>
                <a:cubicBezTo>
                  <a:pt x="683" y="536"/>
                  <a:pt x="685" y="536"/>
                  <a:pt x="686" y="536"/>
                </a:cubicBezTo>
                <a:cubicBezTo>
                  <a:pt x="687" y="535"/>
                  <a:pt x="685" y="534"/>
                  <a:pt x="685" y="534"/>
                </a:cubicBezTo>
                <a:cubicBezTo>
                  <a:pt x="684" y="532"/>
                  <a:pt x="685" y="532"/>
                  <a:pt x="686" y="532"/>
                </a:cubicBezTo>
                <a:cubicBezTo>
                  <a:pt x="687" y="532"/>
                  <a:pt x="688" y="532"/>
                  <a:pt x="689" y="531"/>
                </a:cubicBezTo>
                <a:cubicBezTo>
                  <a:pt x="690" y="530"/>
                  <a:pt x="690" y="529"/>
                  <a:pt x="690" y="528"/>
                </a:cubicBezTo>
                <a:cubicBezTo>
                  <a:pt x="690" y="527"/>
                  <a:pt x="691" y="526"/>
                  <a:pt x="691" y="525"/>
                </a:cubicBezTo>
                <a:cubicBezTo>
                  <a:pt x="690" y="523"/>
                  <a:pt x="690" y="523"/>
                  <a:pt x="689" y="524"/>
                </a:cubicBezTo>
                <a:cubicBezTo>
                  <a:pt x="687" y="524"/>
                  <a:pt x="682" y="525"/>
                  <a:pt x="683" y="528"/>
                </a:cubicBezTo>
                <a:cubicBezTo>
                  <a:pt x="683" y="528"/>
                  <a:pt x="684" y="529"/>
                  <a:pt x="683" y="530"/>
                </a:cubicBezTo>
                <a:cubicBezTo>
                  <a:pt x="683" y="530"/>
                  <a:pt x="682" y="530"/>
                  <a:pt x="681" y="530"/>
                </a:cubicBezTo>
                <a:close/>
                <a:moveTo>
                  <a:pt x="974" y="1387"/>
                </a:moveTo>
                <a:cubicBezTo>
                  <a:pt x="974" y="1386"/>
                  <a:pt x="975" y="1385"/>
                  <a:pt x="975" y="1384"/>
                </a:cubicBezTo>
                <a:cubicBezTo>
                  <a:pt x="976" y="1382"/>
                  <a:pt x="976" y="1380"/>
                  <a:pt x="978" y="1379"/>
                </a:cubicBezTo>
                <a:cubicBezTo>
                  <a:pt x="980" y="1378"/>
                  <a:pt x="980" y="1376"/>
                  <a:pt x="981" y="1374"/>
                </a:cubicBezTo>
                <a:cubicBezTo>
                  <a:pt x="981" y="1373"/>
                  <a:pt x="982" y="1372"/>
                  <a:pt x="983" y="1372"/>
                </a:cubicBezTo>
                <a:cubicBezTo>
                  <a:pt x="984" y="1371"/>
                  <a:pt x="986" y="1371"/>
                  <a:pt x="985" y="1370"/>
                </a:cubicBezTo>
                <a:cubicBezTo>
                  <a:pt x="983" y="1370"/>
                  <a:pt x="981" y="1370"/>
                  <a:pt x="979" y="1370"/>
                </a:cubicBezTo>
                <a:cubicBezTo>
                  <a:pt x="977" y="1371"/>
                  <a:pt x="976" y="1372"/>
                  <a:pt x="974" y="1372"/>
                </a:cubicBezTo>
                <a:cubicBezTo>
                  <a:pt x="971" y="1372"/>
                  <a:pt x="970" y="1372"/>
                  <a:pt x="968" y="1373"/>
                </a:cubicBezTo>
                <a:cubicBezTo>
                  <a:pt x="966" y="1375"/>
                  <a:pt x="965" y="1376"/>
                  <a:pt x="963" y="1376"/>
                </a:cubicBezTo>
                <a:cubicBezTo>
                  <a:pt x="960" y="1376"/>
                  <a:pt x="959" y="1374"/>
                  <a:pt x="957" y="1374"/>
                </a:cubicBezTo>
                <a:cubicBezTo>
                  <a:pt x="955" y="1374"/>
                  <a:pt x="954" y="1376"/>
                  <a:pt x="953" y="1376"/>
                </a:cubicBezTo>
                <a:cubicBezTo>
                  <a:pt x="952" y="1377"/>
                  <a:pt x="951" y="1377"/>
                  <a:pt x="949" y="1378"/>
                </a:cubicBezTo>
                <a:cubicBezTo>
                  <a:pt x="947" y="1379"/>
                  <a:pt x="945" y="1379"/>
                  <a:pt x="942" y="1379"/>
                </a:cubicBezTo>
                <a:cubicBezTo>
                  <a:pt x="940" y="1378"/>
                  <a:pt x="938" y="1377"/>
                  <a:pt x="936" y="1377"/>
                </a:cubicBezTo>
                <a:cubicBezTo>
                  <a:pt x="935" y="1377"/>
                  <a:pt x="934" y="1378"/>
                  <a:pt x="932" y="1377"/>
                </a:cubicBezTo>
                <a:cubicBezTo>
                  <a:pt x="931" y="1376"/>
                  <a:pt x="930" y="1376"/>
                  <a:pt x="929" y="1376"/>
                </a:cubicBezTo>
                <a:cubicBezTo>
                  <a:pt x="927" y="1375"/>
                  <a:pt x="925" y="1375"/>
                  <a:pt x="922" y="1375"/>
                </a:cubicBezTo>
                <a:cubicBezTo>
                  <a:pt x="922" y="1375"/>
                  <a:pt x="920" y="1375"/>
                  <a:pt x="919" y="1375"/>
                </a:cubicBezTo>
                <a:cubicBezTo>
                  <a:pt x="918" y="1374"/>
                  <a:pt x="918" y="1373"/>
                  <a:pt x="918" y="1372"/>
                </a:cubicBezTo>
                <a:cubicBezTo>
                  <a:pt x="917" y="1371"/>
                  <a:pt x="916" y="1371"/>
                  <a:pt x="915" y="1372"/>
                </a:cubicBezTo>
                <a:cubicBezTo>
                  <a:pt x="914" y="1372"/>
                  <a:pt x="913" y="1373"/>
                  <a:pt x="912" y="1373"/>
                </a:cubicBezTo>
                <a:cubicBezTo>
                  <a:pt x="910" y="1374"/>
                  <a:pt x="909" y="1376"/>
                  <a:pt x="907" y="1377"/>
                </a:cubicBezTo>
                <a:cubicBezTo>
                  <a:pt x="905" y="1377"/>
                  <a:pt x="903" y="1377"/>
                  <a:pt x="901" y="1375"/>
                </a:cubicBezTo>
                <a:cubicBezTo>
                  <a:pt x="901" y="1374"/>
                  <a:pt x="901" y="1373"/>
                  <a:pt x="899" y="1373"/>
                </a:cubicBezTo>
                <a:cubicBezTo>
                  <a:pt x="898" y="1373"/>
                  <a:pt x="897" y="1374"/>
                  <a:pt x="897" y="1375"/>
                </a:cubicBezTo>
                <a:cubicBezTo>
                  <a:pt x="896" y="1376"/>
                  <a:pt x="895" y="1378"/>
                  <a:pt x="894" y="1379"/>
                </a:cubicBezTo>
                <a:cubicBezTo>
                  <a:pt x="892" y="1381"/>
                  <a:pt x="890" y="1382"/>
                  <a:pt x="889" y="1384"/>
                </a:cubicBezTo>
                <a:cubicBezTo>
                  <a:pt x="888" y="1386"/>
                  <a:pt x="891" y="1387"/>
                  <a:pt x="892" y="1388"/>
                </a:cubicBezTo>
                <a:cubicBezTo>
                  <a:pt x="893" y="1389"/>
                  <a:pt x="894" y="1390"/>
                  <a:pt x="894" y="1391"/>
                </a:cubicBezTo>
                <a:cubicBezTo>
                  <a:pt x="895" y="1392"/>
                  <a:pt x="895" y="1392"/>
                  <a:pt x="896" y="1393"/>
                </a:cubicBezTo>
                <a:cubicBezTo>
                  <a:pt x="896" y="1394"/>
                  <a:pt x="896" y="1395"/>
                  <a:pt x="897" y="1396"/>
                </a:cubicBezTo>
                <a:cubicBezTo>
                  <a:pt x="898" y="1397"/>
                  <a:pt x="901" y="1393"/>
                  <a:pt x="903" y="1392"/>
                </a:cubicBezTo>
                <a:cubicBezTo>
                  <a:pt x="904" y="1392"/>
                  <a:pt x="904" y="1393"/>
                  <a:pt x="905" y="1393"/>
                </a:cubicBezTo>
                <a:cubicBezTo>
                  <a:pt x="906" y="1394"/>
                  <a:pt x="906" y="1394"/>
                  <a:pt x="907" y="1395"/>
                </a:cubicBezTo>
                <a:cubicBezTo>
                  <a:pt x="908" y="1395"/>
                  <a:pt x="909" y="1395"/>
                  <a:pt x="910" y="1396"/>
                </a:cubicBezTo>
                <a:cubicBezTo>
                  <a:pt x="912" y="1396"/>
                  <a:pt x="913" y="1398"/>
                  <a:pt x="915" y="1399"/>
                </a:cubicBezTo>
                <a:cubicBezTo>
                  <a:pt x="917" y="1400"/>
                  <a:pt x="919" y="1401"/>
                  <a:pt x="921" y="1401"/>
                </a:cubicBezTo>
                <a:cubicBezTo>
                  <a:pt x="923" y="1402"/>
                  <a:pt x="924" y="1404"/>
                  <a:pt x="926" y="1405"/>
                </a:cubicBezTo>
                <a:cubicBezTo>
                  <a:pt x="928" y="1406"/>
                  <a:pt x="930" y="1405"/>
                  <a:pt x="932" y="1406"/>
                </a:cubicBezTo>
                <a:cubicBezTo>
                  <a:pt x="933" y="1407"/>
                  <a:pt x="933" y="1408"/>
                  <a:pt x="933" y="1409"/>
                </a:cubicBezTo>
                <a:cubicBezTo>
                  <a:pt x="934" y="1409"/>
                  <a:pt x="935" y="1410"/>
                  <a:pt x="936" y="1410"/>
                </a:cubicBezTo>
                <a:cubicBezTo>
                  <a:pt x="940" y="1410"/>
                  <a:pt x="943" y="1411"/>
                  <a:pt x="946" y="1414"/>
                </a:cubicBezTo>
                <a:cubicBezTo>
                  <a:pt x="948" y="1415"/>
                  <a:pt x="948" y="1417"/>
                  <a:pt x="949" y="1418"/>
                </a:cubicBezTo>
                <a:cubicBezTo>
                  <a:pt x="950" y="1419"/>
                  <a:pt x="950" y="1420"/>
                  <a:pt x="951" y="1421"/>
                </a:cubicBezTo>
                <a:cubicBezTo>
                  <a:pt x="951" y="1421"/>
                  <a:pt x="952" y="1422"/>
                  <a:pt x="953" y="1422"/>
                </a:cubicBezTo>
                <a:cubicBezTo>
                  <a:pt x="955" y="1423"/>
                  <a:pt x="957" y="1422"/>
                  <a:pt x="960" y="1423"/>
                </a:cubicBezTo>
                <a:cubicBezTo>
                  <a:pt x="961" y="1423"/>
                  <a:pt x="961" y="1423"/>
                  <a:pt x="962" y="1424"/>
                </a:cubicBezTo>
                <a:cubicBezTo>
                  <a:pt x="964" y="1424"/>
                  <a:pt x="967" y="1423"/>
                  <a:pt x="968" y="1424"/>
                </a:cubicBezTo>
                <a:cubicBezTo>
                  <a:pt x="969" y="1425"/>
                  <a:pt x="969" y="1426"/>
                  <a:pt x="970" y="1425"/>
                </a:cubicBezTo>
                <a:cubicBezTo>
                  <a:pt x="970" y="1425"/>
                  <a:pt x="970" y="1423"/>
                  <a:pt x="970" y="1422"/>
                </a:cubicBezTo>
                <a:cubicBezTo>
                  <a:pt x="970" y="1421"/>
                  <a:pt x="968" y="1419"/>
                  <a:pt x="970" y="1419"/>
                </a:cubicBezTo>
                <a:cubicBezTo>
                  <a:pt x="971" y="1418"/>
                  <a:pt x="972" y="1419"/>
                  <a:pt x="972" y="1418"/>
                </a:cubicBezTo>
                <a:cubicBezTo>
                  <a:pt x="972" y="1416"/>
                  <a:pt x="969" y="1413"/>
                  <a:pt x="973" y="1413"/>
                </a:cubicBezTo>
                <a:cubicBezTo>
                  <a:pt x="973" y="1413"/>
                  <a:pt x="974" y="1414"/>
                  <a:pt x="975" y="1413"/>
                </a:cubicBezTo>
                <a:cubicBezTo>
                  <a:pt x="975" y="1413"/>
                  <a:pt x="975" y="1412"/>
                  <a:pt x="975" y="1411"/>
                </a:cubicBezTo>
                <a:cubicBezTo>
                  <a:pt x="974" y="1410"/>
                  <a:pt x="974" y="1410"/>
                  <a:pt x="973" y="1409"/>
                </a:cubicBezTo>
                <a:cubicBezTo>
                  <a:pt x="973" y="1408"/>
                  <a:pt x="973" y="1408"/>
                  <a:pt x="972" y="1407"/>
                </a:cubicBezTo>
                <a:cubicBezTo>
                  <a:pt x="971" y="1406"/>
                  <a:pt x="972" y="1405"/>
                  <a:pt x="971" y="1404"/>
                </a:cubicBezTo>
                <a:cubicBezTo>
                  <a:pt x="970" y="1404"/>
                  <a:pt x="969" y="1404"/>
                  <a:pt x="969" y="1403"/>
                </a:cubicBezTo>
                <a:cubicBezTo>
                  <a:pt x="968" y="1402"/>
                  <a:pt x="968" y="1400"/>
                  <a:pt x="968" y="1399"/>
                </a:cubicBezTo>
                <a:cubicBezTo>
                  <a:pt x="968" y="1398"/>
                  <a:pt x="968" y="1397"/>
                  <a:pt x="969" y="1396"/>
                </a:cubicBezTo>
                <a:cubicBezTo>
                  <a:pt x="970" y="1396"/>
                  <a:pt x="971" y="1396"/>
                  <a:pt x="971" y="1395"/>
                </a:cubicBezTo>
                <a:cubicBezTo>
                  <a:pt x="972" y="1393"/>
                  <a:pt x="971" y="1391"/>
                  <a:pt x="971" y="1390"/>
                </a:cubicBezTo>
                <a:cubicBezTo>
                  <a:pt x="972" y="1388"/>
                  <a:pt x="973" y="1388"/>
                  <a:pt x="974" y="1387"/>
                </a:cubicBezTo>
                <a:close/>
                <a:moveTo>
                  <a:pt x="616" y="1310"/>
                </a:moveTo>
                <a:cubicBezTo>
                  <a:pt x="615" y="1310"/>
                  <a:pt x="614" y="1310"/>
                  <a:pt x="613" y="1310"/>
                </a:cubicBezTo>
                <a:cubicBezTo>
                  <a:pt x="611" y="1311"/>
                  <a:pt x="609" y="1311"/>
                  <a:pt x="607" y="1312"/>
                </a:cubicBezTo>
                <a:cubicBezTo>
                  <a:pt x="605" y="1313"/>
                  <a:pt x="603" y="1315"/>
                  <a:pt x="602" y="1317"/>
                </a:cubicBezTo>
                <a:cubicBezTo>
                  <a:pt x="599" y="1318"/>
                  <a:pt x="596" y="1319"/>
                  <a:pt x="593" y="1321"/>
                </a:cubicBezTo>
                <a:cubicBezTo>
                  <a:pt x="591" y="1322"/>
                  <a:pt x="590" y="1324"/>
                  <a:pt x="593" y="1326"/>
                </a:cubicBezTo>
                <a:cubicBezTo>
                  <a:pt x="595" y="1326"/>
                  <a:pt x="598" y="1325"/>
                  <a:pt x="600" y="1326"/>
                </a:cubicBezTo>
                <a:cubicBezTo>
                  <a:pt x="602" y="1327"/>
                  <a:pt x="601" y="1330"/>
                  <a:pt x="602" y="1331"/>
                </a:cubicBezTo>
                <a:cubicBezTo>
                  <a:pt x="603" y="1332"/>
                  <a:pt x="604" y="1332"/>
                  <a:pt x="605" y="1332"/>
                </a:cubicBezTo>
                <a:cubicBezTo>
                  <a:pt x="606" y="1333"/>
                  <a:pt x="607" y="1334"/>
                  <a:pt x="607" y="1334"/>
                </a:cubicBezTo>
                <a:cubicBezTo>
                  <a:pt x="609" y="1336"/>
                  <a:pt x="611" y="1334"/>
                  <a:pt x="613" y="1334"/>
                </a:cubicBezTo>
                <a:cubicBezTo>
                  <a:pt x="616" y="1333"/>
                  <a:pt x="617" y="1331"/>
                  <a:pt x="618" y="1329"/>
                </a:cubicBezTo>
                <a:cubicBezTo>
                  <a:pt x="619" y="1327"/>
                  <a:pt x="620" y="1325"/>
                  <a:pt x="622" y="1324"/>
                </a:cubicBezTo>
                <a:cubicBezTo>
                  <a:pt x="624" y="1323"/>
                  <a:pt x="625" y="1320"/>
                  <a:pt x="624" y="1318"/>
                </a:cubicBezTo>
                <a:cubicBezTo>
                  <a:pt x="622" y="1316"/>
                  <a:pt x="619" y="1317"/>
                  <a:pt x="617" y="1318"/>
                </a:cubicBezTo>
                <a:cubicBezTo>
                  <a:pt x="616" y="1318"/>
                  <a:pt x="615" y="1318"/>
                  <a:pt x="615" y="1316"/>
                </a:cubicBezTo>
                <a:cubicBezTo>
                  <a:pt x="615" y="1315"/>
                  <a:pt x="615" y="1314"/>
                  <a:pt x="615" y="1313"/>
                </a:cubicBezTo>
                <a:cubicBezTo>
                  <a:pt x="616" y="1312"/>
                  <a:pt x="617" y="1311"/>
                  <a:pt x="616" y="1310"/>
                </a:cubicBezTo>
                <a:close/>
                <a:moveTo>
                  <a:pt x="637" y="1310"/>
                </a:moveTo>
                <a:cubicBezTo>
                  <a:pt x="638" y="1311"/>
                  <a:pt x="638" y="1312"/>
                  <a:pt x="639" y="1312"/>
                </a:cubicBezTo>
                <a:cubicBezTo>
                  <a:pt x="640" y="1313"/>
                  <a:pt x="641" y="1313"/>
                  <a:pt x="641" y="1313"/>
                </a:cubicBezTo>
                <a:cubicBezTo>
                  <a:pt x="643" y="1313"/>
                  <a:pt x="645" y="1314"/>
                  <a:pt x="645" y="1316"/>
                </a:cubicBezTo>
                <a:cubicBezTo>
                  <a:pt x="647" y="1317"/>
                  <a:pt x="648" y="1315"/>
                  <a:pt x="648" y="1314"/>
                </a:cubicBezTo>
                <a:cubicBezTo>
                  <a:pt x="648" y="1313"/>
                  <a:pt x="648" y="1312"/>
                  <a:pt x="648" y="1311"/>
                </a:cubicBezTo>
                <a:cubicBezTo>
                  <a:pt x="648" y="1310"/>
                  <a:pt x="647" y="1310"/>
                  <a:pt x="647" y="1309"/>
                </a:cubicBezTo>
                <a:cubicBezTo>
                  <a:pt x="646" y="1308"/>
                  <a:pt x="646" y="1307"/>
                  <a:pt x="645" y="1307"/>
                </a:cubicBezTo>
                <a:cubicBezTo>
                  <a:pt x="644" y="1306"/>
                  <a:pt x="643" y="1307"/>
                  <a:pt x="642" y="1307"/>
                </a:cubicBezTo>
                <a:cubicBezTo>
                  <a:pt x="640" y="1307"/>
                  <a:pt x="639" y="1306"/>
                  <a:pt x="637" y="1306"/>
                </a:cubicBezTo>
                <a:cubicBezTo>
                  <a:pt x="635" y="1306"/>
                  <a:pt x="633" y="1307"/>
                  <a:pt x="634" y="1309"/>
                </a:cubicBezTo>
                <a:cubicBezTo>
                  <a:pt x="634" y="1310"/>
                  <a:pt x="636" y="1310"/>
                  <a:pt x="637" y="1310"/>
                </a:cubicBezTo>
                <a:close/>
                <a:moveTo>
                  <a:pt x="793" y="1213"/>
                </a:moveTo>
                <a:cubicBezTo>
                  <a:pt x="791" y="1213"/>
                  <a:pt x="788" y="1213"/>
                  <a:pt x="787" y="1214"/>
                </a:cubicBezTo>
                <a:cubicBezTo>
                  <a:pt x="785" y="1215"/>
                  <a:pt x="784" y="1217"/>
                  <a:pt x="783" y="1219"/>
                </a:cubicBezTo>
                <a:cubicBezTo>
                  <a:pt x="781" y="1220"/>
                  <a:pt x="780" y="1221"/>
                  <a:pt x="778" y="1222"/>
                </a:cubicBezTo>
                <a:cubicBezTo>
                  <a:pt x="776" y="1223"/>
                  <a:pt x="774" y="1225"/>
                  <a:pt x="774" y="1227"/>
                </a:cubicBezTo>
                <a:cubicBezTo>
                  <a:pt x="774" y="1229"/>
                  <a:pt x="775" y="1231"/>
                  <a:pt x="776" y="1233"/>
                </a:cubicBezTo>
                <a:cubicBezTo>
                  <a:pt x="776" y="1235"/>
                  <a:pt x="776" y="1237"/>
                  <a:pt x="776" y="1239"/>
                </a:cubicBezTo>
                <a:cubicBezTo>
                  <a:pt x="776" y="1242"/>
                  <a:pt x="780" y="1240"/>
                  <a:pt x="781" y="1242"/>
                </a:cubicBezTo>
                <a:cubicBezTo>
                  <a:pt x="782" y="1245"/>
                  <a:pt x="779" y="1245"/>
                  <a:pt x="778" y="1246"/>
                </a:cubicBezTo>
                <a:cubicBezTo>
                  <a:pt x="777" y="1249"/>
                  <a:pt x="780" y="1248"/>
                  <a:pt x="781" y="1249"/>
                </a:cubicBezTo>
                <a:cubicBezTo>
                  <a:pt x="782" y="1250"/>
                  <a:pt x="781" y="1252"/>
                  <a:pt x="781" y="1252"/>
                </a:cubicBezTo>
                <a:cubicBezTo>
                  <a:pt x="782" y="1254"/>
                  <a:pt x="782" y="1254"/>
                  <a:pt x="783" y="1254"/>
                </a:cubicBezTo>
                <a:cubicBezTo>
                  <a:pt x="784" y="1256"/>
                  <a:pt x="785" y="1257"/>
                  <a:pt x="787" y="1258"/>
                </a:cubicBezTo>
                <a:cubicBezTo>
                  <a:pt x="789" y="1258"/>
                  <a:pt x="788" y="1258"/>
                  <a:pt x="789" y="1259"/>
                </a:cubicBezTo>
                <a:cubicBezTo>
                  <a:pt x="790" y="1260"/>
                  <a:pt x="791" y="1260"/>
                  <a:pt x="792" y="1260"/>
                </a:cubicBezTo>
                <a:cubicBezTo>
                  <a:pt x="793" y="1261"/>
                  <a:pt x="793" y="1262"/>
                  <a:pt x="794" y="1262"/>
                </a:cubicBezTo>
                <a:cubicBezTo>
                  <a:pt x="795" y="1263"/>
                  <a:pt x="795" y="1261"/>
                  <a:pt x="795" y="1260"/>
                </a:cubicBezTo>
                <a:cubicBezTo>
                  <a:pt x="795" y="1258"/>
                  <a:pt x="795" y="1256"/>
                  <a:pt x="796" y="1254"/>
                </a:cubicBezTo>
                <a:cubicBezTo>
                  <a:pt x="797" y="1252"/>
                  <a:pt x="798" y="1250"/>
                  <a:pt x="798" y="1249"/>
                </a:cubicBezTo>
                <a:cubicBezTo>
                  <a:pt x="799" y="1247"/>
                  <a:pt x="799" y="1245"/>
                  <a:pt x="800" y="1243"/>
                </a:cubicBezTo>
                <a:cubicBezTo>
                  <a:pt x="800" y="1242"/>
                  <a:pt x="801" y="1241"/>
                  <a:pt x="801" y="1240"/>
                </a:cubicBezTo>
                <a:cubicBezTo>
                  <a:pt x="802" y="1239"/>
                  <a:pt x="802" y="1238"/>
                  <a:pt x="802" y="1237"/>
                </a:cubicBezTo>
                <a:cubicBezTo>
                  <a:pt x="802" y="1235"/>
                  <a:pt x="802" y="1233"/>
                  <a:pt x="804" y="1232"/>
                </a:cubicBezTo>
                <a:cubicBezTo>
                  <a:pt x="805" y="1231"/>
                  <a:pt x="805" y="1229"/>
                  <a:pt x="805" y="1227"/>
                </a:cubicBezTo>
                <a:cubicBezTo>
                  <a:pt x="806" y="1225"/>
                  <a:pt x="805" y="1223"/>
                  <a:pt x="805" y="1221"/>
                </a:cubicBezTo>
                <a:cubicBezTo>
                  <a:pt x="804" y="1219"/>
                  <a:pt x="804" y="1217"/>
                  <a:pt x="804" y="1215"/>
                </a:cubicBezTo>
                <a:cubicBezTo>
                  <a:pt x="804" y="1214"/>
                  <a:pt x="804" y="1212"/>
                  <a:pt x="804" y="1211"/>
                </a:cubicBezTo>
                <a:cubicBezTo>
                  <a:pt x="804" y="1210"/>
                  <a:pt x="803" y="1210"/>
                  <a:pt x="803" y="1209"/>
                </a:cubicBezTo>
                <a:cubicBezTo>
                  <a:pt x="802" y="1207"/>
                  <a:pt x="803" y="1205"/>
                  <a:pt x="801" y="1203"/>
                </a:cubicBezTo>
                <a:cubicBezTo>
                  <a:pt x="800" y="1203"/>
                  <a:pt x="800" y="1203"/>
                  <a:pt x="800" y="1202"/>
                </a:cubicBezTo>
                <a:cubicBezTo>
                  <a:pt x="799" y="1202"/>
                  <a:pt x="800" y="1201"/>
                  <a:pt x="799" y="1201"/>
                </a:cubicBezTo>
                <a:cubicBezTo>
                  <a:pt x="798" y="1201"/>
                  <a:pt x="798" y="1203"/>
                  <a:pt x="798" y="1204"/>
                </a:cubicBezTo>
                <a:cubicBezTo>
                  <a:pt x="798" y="1206"/>
                  <a:pt x="798" y="1209"/>
                  <a:pt x="797" y="1211"/>
                </a:cubicBezTo>
                <a:cubicBezTo>
                  <a:pt x="797" y="1213"/>
                  <a:pt x="795" y="1213"/>
                  <a:pt x="793" y="1213"/>
                </a:cubicBezTo>
                <a:close/>
                <a:moveTo>
                  <a:pt x="761" y="1288"/>
                </a:moveTo>
                <a:cubicBezTo>
                  <a:pt x="762" y="1290"/>
                  <a:pt x="764" y="1288"/>
                  <a:pt x="765" y="1288"/>
                </a:cubicBezTo>
                <a:cubicBezTo>
                  <a:pt x="766" y="1288"/>
                  <a:pt x="768" y="1289"/>
                  <a:pt x="768" y="1290"/>
                </a:cubicBezTo>
                <a:cubicBezTo>
                  <a:pt x="769" y="1291"/>
                  <a:pt x="769" y="1293"/>
                  <a:pt x="770" y="1294"/>
                </a:cubicBezTo>
                <a:cubicBezTo>
                  <a:pt x="770" y="1296"/>
                  <a:pt x="771" y="1297"/>
                  <a:pt x="772" y="1298"/>
                </a:cubicBezTo>
                <a:cubicBezTo>
                  <a:pt x="773" y="1301"/>
                  <a:pt x="770" y="1303"/>
                  <a:pt x="770" y="1306"/>
                </a:cubicBezTo>
                <a:cubicBezTo>
                  <a:pt x="769" y="1308"/>
                  <a:pt x="770" y="1309"/>
                  <a:pt x="771" y="1312"/>
                </a:cubicBezTo>
                <a:cubicBezTo>
                  <a:pt x="771" y="1313"/>
                  <a:pt x="770" y="1314"/>
                  <a:pt x="771" y="1315"/>
                </a:cubicBezTo>
                <a:cubicBezTo>
                  <a:pt x="771" y="1315"/>
                  <a:pt x="772" y="1316"/>
                  <a:pt x="772" y="1317"/>
                </a:cubicBezTo>
                <a:cubicBezTo>
                  <a:pt x="775" y="1320"/>
                  <a:pt x="773" y="1322"/>
                  <a:pt x="771" y="1326"/>
                </a:cubicBezTo>
                <a:cubicBezTo>
                  <a:pt x="770" y="1327"/>
                  <a:pt x="769" y="1328"/>
                  <a:pt x="769" y="1330"/>
                </a:cubicBezTo>
                <a:cubicBezTo>
                  <a:pt x="769" y="1331"/>
                  <a:pt x="769" y="1333"/>
                  <a:pt x="769" y="1334"/>
                </a:cubicBezTo>
                <a:cubicBezTo>
                  <a:pt x="769" y="1337"/>
                  <a:pt x="767" y="1340"/>
                  <a:pt x="770" y="1342"/>
                </a:cubicBezTo>
                <a:cubicBezTo>
                  <a:pt x="772" y="1342"/>
                  <a:pt x="772" y="1342"/>
                  <a:pt x="774" y="1344"/>
                </a:cubicBezTo>
                <a:cubicBezTo>
                  <a:pt x="775" y="1344"/>
                  <a:pt x="775" y="1346"/>
                  <a:pt x="776" y="1347"/>
                </a:cubicBezTo>
                <a:cubicBezTo>
                  <a:pt x="780" y="1351"/>
                  <a:pt x="785" y="1347"/>
                  <a:pt x="787" y="1343"/>
                </a:cubicBezTo>
                <a:cubicBezTo>
                  <a:pt x="789" y="1342"/>
                  <a:pt x="787" y="1341"/>
                  <a:pt x="788" y="1339"/>
                </a:cubicBezTo>
                <a:cubicBezTo>
                  <a:pt x="789" y="1335"/>
                  <a:pt x="794" y="1337"/>
                  <a:pt x="797" y="1337"/>
                </a:cubicBezTo>
                <a:cubicBezTo>
                  <a:pt x="798" y="1338"/>
                  <a:pt x="799" y="1338"/>
                  <a:pt x="800" y="1339"/>
                </a:cubicBezTo>
                <a:cubicBezTo>
                  <a:pt x="802" y="1341"/>
                  <a:pt x="802" y="1341"/>
                  <a:pt x="803" y="1339"/>
                </a:cubicBezTo>
                <a:cubicBezTo>
                  <a:pt x="804" y="1338"/>
                  <a:pt x="804" y="1336"/>
                  <a:pt x="804" y="1335"/>
                </a:cubicBezTo>
                <a:cubicBezTo>
                  <a:pt x="804" y="1333"/>
                  <a:pt x="804" y="1332"/>
                  <a:pt x="805" y="1330"/>
                </a:cubicBezTo>
                <a:cubicBezTo>
                  <a:pt x="805" y="1327"/>
                  <a:pt x="806" y="1324"/>
                  <a:pt x="807" y="1322"/>
                </a:cubicBezTo>
                <a:cubicBezTo>
                  <a:pt x="807" y="1320"/>
                  <a:pt x="808" y="1319"/>
                  <a:pt x="808" y="1317"/>
                </a:cubicBezTo>
                <a:cubicBezTo>
                  <a:pt x="809" y="1316"/>
                  <a:pt x="809" y="1314"/>
                  <a:pt x="809" y="1313"/>
                </a:cubicBezTo>
                <a:cubicBezTo>
                  <a:pt x="809" y="1311"/>
                  <a:pt x="809" y="1309"/>
                  <a:pt x="809" y="1308"/>
                </a:cubicBezTo>
                <a:cubicBezTo>
                  <a:pt x="809" y="1306"/>
                  <a:pt x="810" y="1305"/>
                  <a:pt x="810" y="1303"/>
                </a:cubicBezTo>
                <a:cubicBezTo>
                  <a:pt x="811" y="1301"/>
                  <a:pt x="811" y="1300"/>
                  <a:pt x="811" y="1298"/>
                </a:cubicBezTo>
                <a:cubicBezTo>
                  <a:pt x="812" y="1297"/>
                  <a:pt x="813" y="1295"/>
                  <a:pt x="813" y="1293"/>
                </a:cubicBezTo>
                <a:cubicBezTo>
                  <a:pt x="813" y="1290"/>
                  <a:pt x="811" y="1288"/>
                  <a:pt x="810" y="1285"/>
                </a:cubicBezTo>
                <a:cubicBezTo>
                  <a:pt x="809" y="1282"/>
                  <a:pt x="809" y="1280"/>
                  <a:pt x="806" y="1278"/>
                </a:cubicBezTo>
                <a:cubicBezTo>
                  <a:pt x="805" y="1278"/>
                  <a:pt x="803" y="1278"/>
                  <a:pt x="803" y="1276"/>
                </a:cubicBezTo>
                <a:cubicBezTo>
                  <a:pt x="802" y="1274"/>
                  <a:pt x="804" y="1273"/>
                  <a:pt x="804" y="1272"/>
                </a:cubicBezTo>
                <a:cubicBezTo>
                  <a:pt x="805" y="1267"/>
                  <a:pt x="800" y="1270"/>
                  <a:pt x="797" y="1268"/>
                </a:cubicBezTo>
                <a:cubicBezTo>
                  <a:pt x="796" y="1266"/>
                  <a:pt x="797" y="1265"/>
                  <a:pt x="795" y="1265"/>
                </a:cubicBezTo>
                <a:cubicBezTo>
                  <a:pt x="793" y="1265"/>
                  <a:pt x="792" y="1267"/>
                  <a:pt x="792" y="1268"/>
                </a:cubicBezTo>
                <a:cubicBezTo>
                  <a:pt x="789" y="1270"/>
                  <a:pt x="787" y="1271"/>
                  <a:pt x="785" y="1273"/>
                </a:cubicBezTo>
                <a:cubicBezTo>
                  <a:pt x="783" y="1275"/>
                  <a:pt x="781" y="1279"/>
                  <a:pt x="778" y="1280"/>
                </a:cubicBezTo>
                <a:cubicBezTo>
                  <a:pt x="776" y="1281"/>
                  <a:pt x="775" y="1280"/>
                  <a:pt x="773" y="1279"/>
                </a:cubicBezTo>
                <a:cubicBezTo>
                  <a:pt x="771" y="1279"/>
                  <a:pt x="770" y="1279"/>
                  <a:pt x="768" y="1279"/>
                </a:cubicBezTo>
                <a:cubicBezTo>
                  <a:pt x="767" y="1278"/>
                  <a:pt x="767" y="1276"/>
                  <a:pt x="766" y="1276"/>
                </a:cubicBezTo>
                <a:cubicBezTo>
                  <a:pt x="764" y="1275"/>
                  <a:pt x="764" y="1278"/>
                  <a:pt x="764" y="1279"/>
                </a:cubicBezTo>
                <a:cubicBezTo>
                  <a:pt x="764" y="1281"/>
                  <a:pt x="764" y="1282"/>
                  <a:pt x="763" y="1284"/>
                </a:cubicBezTo>
                <a:cubicBezTo>
                  <a:pt x="762" y="1285"/>
                  <a:pt x="761" y="1286"/>
                  <a:pt x="761" y="1288"/>
                </a:cubicBezTo>
                <a:close/>
                <a:moveTo>
                  <a:pt x="822" y="1211"/>
                </a:moveTo>
                <a:cubicBezTo>
                  <a:pt x="822" y="1211"/>
                  <a:pt x="824" y="1212"/>
                  <a:pt x="825" y="1212"/>
                </a:cubicBezTo>
                <a:cubicBezTo>
                  <a:pt x="825" y="1213"/>
                  <a:pt x="827" y="1212"/>
                  <a:pt x="827" y="1213"/>
                </a:cubicBezTo>
                <a:cubicBezTo>
                  <a:pt x="828" y="1213"/>
                  <a:pt x="828" y="1215"/>
                  <a:pt x="830" y="1214"/>
                </a:cubicBezTo>
                <a:cubicBezTo>
                  <a:pt x="830" y="1213"/>
                  <a:pt x="830" y="1212"/>
                  <a:pt x="830" y="1211"/>
                </a:cubicBezTo>
                <a:cubicBezTo>
                  <a:pt x="831" y="1210"/>
                  <a:pt x="831" y="1209"/>
                  <a:pt x="830" y="1208"/>
                </a:cubicBezTo>
                <a:cubicBezTo>
                  <a:pt x="829" y="1207"/>
                  <a:pt x="829" y="1208"/>
                  <a:pt x="828" y="1209"/>
                </a:cubicBezTo>
                <a:cubicBezTo>
                  <a:pt x="826" y="1211"/>
                  <a:pt x="823" y="1208"/>
                  <a:pt x="821" y="1209"/>
                </a:cubicBezTo>
                <a:cubicBezTo>
                  <a:pt x="820" y="1210"/>
                  <a:pt x="821" y="1210"/>
                  <a:pt x="822" y="1211"/>
                </a:cubicBezTo>
                <a:close/>
                <a:moveTo>
                  <a:pt x="561" y="1349"/>
                </a:moveTo>
                <a:cubicBezTo>
                  <a:pt x="562" y="1352"/>
                  <a:pt x="564" y="1348"/>
                  <a:pt x="565" y="1347"/>
                </a:cubicBezTo>
                <a:cubicBezTo>
                  <a:pt x="566" y="1346"/>
                  <a:pt x="567" y="1344"/>
                  <a:pt x="569" y="1343"/>
                </a:cubicBezTo>
                <a:cubicBezTo>
                  <a:pt x="569" y="1343"/>
                  <a:pt x="570" y="1342"/>
                  <a:pt x="570" y="1342"/>
                </a:cubicBezTo>
                <a:cubicBezTo>
                  <a:pt x="569" y="1341"/>
                  <a:pt x="568" y="1341"/>
                  <a:pt x="567" y="1341"/>
                </a:cubicBezTo>
                <a:cubicBezTo>
                  <a:pt x="566" y="1340"/>
                  <a:pt x="566" y="1339"/>
                  <a:pt x="565" y="1339"/>
                </a:cubicBezTo>
                <a:cubicBezTo>
                  <a:pt x="564" y="1339"/>
                  <a:pt x="563" y="1341"/>
                  <a:pt x="562" y="1342"/>
                </a:cubicBezTo>
                <a:cubicBezTo>
                  <a:pt x="560" y="1342"/>
                  <a:pt x="559" y="1343"/>
                  <a:pt x="559" y="1344"/>
                </a:cubicBezTo>
                <a:cubicBezTo>
                  <a:pt x="558" y="1346"/>
                  <a:pt x="559" y="1346"/>
                  <a:pt x="560" y="1347"/>
                </a:cubicBezTo>
                <a:cubicBezTo>
                  <a:pt x="561" y="1348"/>
                  <a:pt x="560" y="1348"/>
                  <a:pt x="561" y="1349"/>
                </a:cubicBezTo>
                <a:close/>
                <a:moveTo>
                  <a:pt x="877" y="1420"/>
                </a:moveTo>
                <a:cubicBezTo>
                  <a:pt x="877" y="1419"/>
                  <a:pt x="876" y="1419"/>
                  <a:pt x="876" y="1419"/>
                </a:cubicBezTo>
                <a:cubicBezTo>
                  <a:pt x="875" y="1419"/>
                  <a:pt x="875" y="1419"/>
                  <a:pt x="875" y="1420"/>
                </a:cubicBezTo>
                <a:cubicBezTo>
                  <a:pt x="875" y="1420"/>
                  <a:pt x="875" y="1420"/>
                  <a:pt x="875" y="1420"/>
                </a:cubicBezTo>
                <a:cubicBezTo>
                  <a:pt x="875" y="1422"/>
                  <a:pt x="877" y="1422"/>
                  <a:pt x="877" y="1420"/>
                </a:cubicBezTo>
                <a:close/>
                <a:moveTo>
                  <a:pt x="973" y="1165"/>
                </a:moveTo>
                <a:cubicBezTo>
                  <a:pt x="974" y="1166"/>
                  <a:pt x="975" y="1168"/>
                  <a:pt x="976" y="1169"/>
                </a:cubicBezTo>
                <a:cubicBezTo>
                  <a:pt x="976" y="1167"/>
                  <a:pt x="974" y="1165"/>
                  <a:pt x="973" y="1164"/>
                </a:cubicBezTo>
                <a:cubicBezTo>
                  <a:pt x="972" y="1163"/>
                  <a:pt x="970" y="1162"/>
                  <a:pt x="969" y="1160"/>
                </a:cubicBezTo>
                <a:cubicBezTo>
                  <a:pt x="969" y="1160"/>
                  <a:pt x="968" y="1160"/>
                  <a:pt x="968" y="1160"/>
                </a:cubicBezTo>
                <a:cubicBezTo>
                  <a:pt x="967" y="1160"/>
                  <a:pt x="968" y="1160"/>
                  <a:pt x="967" y="1160"/>
                </a:cubicBezTo>
                <a:cubicBezTo>
                  <a:pt x="966" y="1161"/>
                  <a:pt x="967" y="1161"/>
                  <a:pt x="966" y="1161"/>
                </a:cubicBezTo>
                <a:cubicBezTo>
                  <a:pt x="966" y="1161"/>
                  <a:pt x="966" y="1160"/>
                  <a:pt x="965" y="1159"/>
                </a:cubicBezTo>
                <a:cubicBezTo>
                  <a:pt x="965" y="1159"/>
                  <a:pt x="964" y="1156"/>
                  <a:pt x="963" y="1157"/>
                </a:cubicBezTo>
                <a:cubicBezTo>
                  <a:pt x="963" y="1158"/>
                  <a:pt x="965" y="1159"/>
                  <a:pt x="965" y="1160"/>
                </a:cubicBezTo>
                <a:cubicBezTo>
                  <a:pt x="966" y="1162"/>
                  <a:pt x="967" y="1163"/>
                  <a:pt x="969" y="1164"/>
                </a:cubicBezTo>
                <a:cubicBezTo>
                  <a:pt x="969" y="1162"/>
                  <a:pt x="967" y="1162"/>
                  <a:pt x="967" y="1161"/>
                </a:cubicBezTo>
                <a:cubicBezTo>
                  <a:pt x="969" y="1160"/>
                  <a:pt x="972" y="1164"/>
                  <a:pt x="973" y="1165"/>
                </a:cubicBezTo>
                <a:close/>
                <a:moveTo>
                  <a:pt x="1319" y="1386"/>
                </a:moveTo>
                <a:cubicBezTo>
                  <a:pt x="1317" y="1386"/>
                  <a:pt x="1317" y="1385"/>
                  <a:pt x="1315" y="1385"/>
                </a:cubicBezTo>
                <a:cubicBezTo>
                  <a:pt x="1314" y="1386"/>
                  <a:pt x="1313" y="1387"/>
                  <a:pt x="1312" y="1387"/>
                </a:cubicBezTo>
                <a:cubicBezTo>
                  <a:pt x="1312" y="1387"/>
                  <a:pt x="1311" y="1386"/>
                  <a:pt x="1310" y="1386"/>
                </a:cubicBezTo>
                <a:cubicBezTo>
                  <a:pt x="1309" y="1387"/>
                  <a:pt x="1311" y="1389"/>
                  <a:pt x="1312" y="1389"/>
                </a:cubicBezTo>
                <a:cubicBezTo>
                  <a:pt x="1313" y="1390"/>
                  <a:pt x="1314" y="1389"/>
                  <a:pt x="1315" y="1390"/>
                </a:cubicBezTo>
                <a:cubicBezTo>
                  <a:pt x="1315" y="1391"/>
                  <a:pt x="1315" y="1391"/>
                  <a:pt x="1315" y="1391"/>
                </a:cubicBezTo>
                <a:cubicBezTo>
                  <a:pt x="1316" y="1392"/>
                  <a:pt x="1317" y="1391"/>
                  <a:pt x="1317" y="1391"/>
                </a:cubicBezTo>
                <a:cubicBezTo>
                  <a:pt x="1318" y="1391"/>
                  <a:pt x="1319" y="1391"/>
                  <a:pt x="1320" y="1390"/>
                </a:cubicBezTo>
                <a:cubicBezTo>
                  <a:pt x="1320" y="1390"/>
                  <a:pt x="1321" y="1389"/>
                  <a:pt x="1321" y="1389"/>
                </a:cubicBezTo>
                <a:cubicBezTo>
                  <a:pt x="1322" y="1389"/>
                  <a:pt x="1322" y="1389"/>
                  <a:pt x="1323" y="1389"/>
                </a:cubicBezTo>
                <a:cubicBezTo>
                  <a:pt x="1325" y="1387"/>
                  <a:pt x="1319" y="1387"/>
                  <a:pt x="1319" y="1386"/>
                </a:cubicBezTo>
                <a:close/>
                <a:moveTo>
                  <a:pt x="941" y="1140"/>
                </a:moveTo>
                <a:cubicBezTo>
                  <a:pt x="941" y="1140"/>
                  <a:pt x="943" y="1141"/>
                  <a:pt x="943" y="1141"/>
                </a:cubicBezTo>
                <a:cubicBezTo>
                  <a:pt x="944" y="1142"/>
                  <a:pt x="943" y="1140"/>
                  <a:pt x="943" y="1140"/>
                </a:cubicBezTo>
                <a:cubicBezTo>
                  <a:pt x="943" y="1139"/>
                  <a:pt x="942" y="1139"/>
                  <a:pt x="943" y="1138"/>
                </a:cubicBezTo>
                <a:cubicBezTo>
                  <a:pt x="942" y="1138"/>
                  <a:pt x="941" y="1139"/>
                  <a:pt x="941" y="1140"/>
                </a:cubicBezTo>
                <a:close/>
                <a:moveTo>
                  <a:pt x="958" y="1130"/>
                </a:moveTo>
                <a:cubicBezTo>
                  <a:pt x="958" y="1129"/>
                  <a:pt x="957" y="1129"/>
                  <a:pt x="957" y="1129"/>
                </a:cubicBezTo>
                <a:cubicBezTo>
                  <a:pt x="957" y="1128"/>
                  <a:pt x="957" y="1127"/>
                  <a:pt x="957" y="1127"/>
                </a:cubicBezTo>
                <a:cubicBezTo>
                  <a:pt x="957" y="1126"/>
                  <a:pt x="956" y="1126"/>
                  <a:pt x="955" y="1125"/>
                </a:cubicBezTo>
                <a:cubicBezTo>
                  <a:pt x="954" y="1125"/>
                  <a:pt x="953" y="1123"/>
                  <a:pt x="952" y="1123"/>
                </a:cubicBezTo>
                <a:cubicBezTo>
                  <a:pt x="951" y="1123"/>
                  <a:pt x="952" y="1123"/>
                  <a:pt x="952" y="1124"/>
                </a:cubicBezTo>
                <a:cubicBezTo>
                  <a:pt x="951" y="1124"/>
                  <a:pt x="950" y="1125"/>
                  <a:pt x="950" y="1125"/>
                </a:cubicBezTo>
                <a:cubicBezTo>
                  <a:pt x="949" y="1126"/>
                  <a:pt x="950" y="1127"/>
                  <a:pt x="951" y="1127"/>
                </a:cubicBezTo>
                <a:cubicBezTo>
                  <a:pt x="952" y="1128"/>
                  <a:pt x="952" y="1129"/>
                  <a:pt x="952" y="1129"/>
                </a:cubicBezTo>
                <a:cubicBezTo>
                  <a:pt x="953" y="1130"/>
                  <a:pt x="954" y="1130"/>
                  <a:pt x="955" y="1131"/>
                </a:cubicBezTo>
                <a:cubicBezTo>
                  <a:pt x="956" y="1131"/>
                  <a:pt x="957" y="1132"/>
                  <a:pt x="957" y="1132"/>
                </a:cubicBezTo>
                <a:cubicBezTo>
                  <a:pt x="959" y="1132"/>
                  <a:pt x="958" y="1131"/>
                  <a:pt x="958" y="1130"/>
                </a:cubicBezTo>
                <a:close/>
                <a:moveTo>
                  <a:pt x="1035" y="1210"/>
                </a:moveTo>
                <a:cubicBezTo>
                  <a:pt x="1035" y="1210"/>
                  <a:pt x="1031" y="1209"/>
                  <a:pt x="1032" y="1210"/>
                </a:cubicBezTo>
                <a:cubicBezTo>
                  <a:pt x="1033" y="1211"/>
                  <a:pt x="1037" y="1211"/>
                  <a:pt x="1038" y="1211"/>
                </a:cubicBezTo>
                <a:cubicBezTo>
                  <a:pt x="1040" y="1212"/>
                  <a:pt x="1043" y="1214"/>
                  <a:pt x="1044" y="1213"/>
                </a:cubicBezTo>
                <a:cubicBezTo>
                  <a:pt x="1045" y="1211"/>
                  <a:pt x="1040" y="1210"/>
                  <a:pt x="1039" y="1210"/>
                </a:cubicBezTo>
                <a:cubicBezTo>
                  <a:pt x="1038" y="1210"/>
                  <a:pt x="1037" y="1210"/>
                  <a:pt x="1035" y="1210"/>
                </a:cubicBezTo>
                <a:close/>
                <a:moveTo>
                  <a:pt x="1023" y="1204"/>
                </a:moveTo>
                <a:cubicBezTo>
                  <a:pt x="1024" y="1205"/>
                  <a:pt x="1025" y="1205"/>
                  <a:pt x="1026" y="1204"/>
                </a:cubicBezTo>
                <a:cubicBezTo>
                  <a:pt x="1026" y="1202"/>
                  <a:pt x="1021" y="1203"/>
                  <a:pt x="1020" y="1204"/>
                </a:cubicBezTo>
                <a:cubicBezTo>
                  <a:pt x="1019" y="1204"/>
                  <a:pt x="1017" y="1204"/>
                  <a:pt x="1016" y="1203"/>
                </a:cubicBezTo>
                <a:cubicBezTo>
                  <a:pt x="1015" y="1203"/>
                  <a:pt x="1014" y="1202"/>
                  <a:pt x="1013" y="1202"/>
                </a:cubicBezTo>
                <a:cubicBezTo>
                  <a:pt x="1013" y="1202"/>
                  <a:pt x="1011" y="1202"/>
                  <a:pt x="1011" y="1202"/>
                </a:cubicBezTo>
                <a:cubicBezTo>
                  <a:pt x="1012" y="1202"/>
                  <a:pt x="1012" y="1202"/>
                  <a:pt x="1013" y="1203"/>
                </a:cubicBezTo>
                <a:cubicBezTo>
                  <a:pt x="1013" y="1204"/>
                  <a:pt x="1012" y="1203"/>
                  <a:pt x="1012" y="1204"/>
                </a:cubicBezTo>
                <a:cubicBezTo>
                  <a:pt x="1014" y="1204"/>
                  <a:pt x="1016" y="1206"/>
                  <a:pt x="1019" y="1205"/>
                </a:cubicBezTo>
                <a:cubicBezTo>
                  <a:pt x="1020" y="1205"/>
                  <a:pt x="1021" y="1204"/>
                  <a:pt x="1023" y="1204"/>
                </a:cubicBezTo>
                <a:close/>
                <a:moveTo>
                  <a:pt x="1036" y="1204"/>
                </a:moveTo>
                <a:cubicBezTo>
                  <a:pt x="1035" y="1204"/>
                  <a:pt x="1033" y="1202"/>
                  <a:pt x="1031" y="1201"/>
                </a:cubicBezTo>
                <a:cubicBezTo>
                  <a:pt x="1031" y="1201"/>
                  <a:pt x="1031" y="1201"/>
                  <a:pt x="1030" y="1201"/>
                </a:cubicBezTo>
                <a:cubicBezTo>
                  <a:pt x="1028" y="1201"/>
                  <a:pt x="1027" y="1202"/>
                  <a:pt x="1025" y="1201"/>
                </a:cubicBezTo>
                <a:cubicBezTo>
                  <a:pt x="1024" y="1200"/>
                  <a:pt x="1024" y="1200"/>
                  <a:pt x="1023" y="1200"/>
                </a:cubicBezTo>
                <a:cubicBezTo>
                  <a:pt x="1022" y="1200"/>
                  <a:pt x="1023" y="1201"/>
                  <a:pt x="1023" y="1201"/>
                </a:cubicBezTo>
                <a:cubicBezTo>
                  <a:pt x="1024" y="1202"/>
                  <a:pt x="1026" y="1202"/>
                  <a:pt x="1027" y="1203"/>
                </a:cubicBezTo>
                <a:cubicBezTo>
                  <a:pt x="1029" y="1203"/>
                  <a:pt x="1032" y="1203"/>
                  <a:pt x="1034" y="1204"/>
                </a:cubicBezTo>
                <a:cubicBezTo>
                  <a:pt x="1036" y="1205"/>
                  <a:pt x="1037" y="1206"/>
                  <a:pt x="1039" y="1207"/>
                </a:cubicBezTo>
                <a:cubicBezTo>
                  <a:pt x="1040" y="1208"/>
                  <a:pt x="1043" y="1210"/>
                  <a:pt x="1045" y="1209"/>
                </a:cubicBezTo>
                <a:cubicBezTo>
                  <a:pt x="1045" y="1206"/>
                  <a:pt x="1038" y="1205"/>
                  <a:pt x="1036" y="1204"/>
                </a:cubicBezTo>
                <a:close/>
                <a:moveTo>
                  <a:pt x="1015" y="1212"/>
                </a:moveTo>
                <a:cubicBezTo>
                  <a:pt x="1016" y="1212"/>
                  <a:pt x="1016" y="1211"/>
                  <a:pt x="1017" y="1211"/>
                </a:cubicBezTo>
                <a:cubicBezTo>
                  <a:pt x="1018" y="1211"/>
                  <a:pt x="1018" y="1212"/>
                  <a:pt x="1019" y="1211"/>
                </a:cubicBezTo>
                <a:cubicBezTo>
                  <a:pt x="1021" y="1211"/>
                  <a:pt x="1019" y="1210"/>
                  <a:pt x="1018" y="1210"/>
                </a:cubicBezTo>
                <a:cubicBezTo>
                  <a:pt x="1017" y="1210"/>
                  <a:pt x="1015" y="1210"/>
                  <a:pt x="1015" y="1212"/>
                </a:cubicBezTo>
                <a:close/>
                <a:moveTo>
                  <a:pt x="1007" y="1191"/>
                </a:moveTo>
                <a:cubicBezTo>
                  <a:pt x="1008" y="1191"/>
                  <a:pt x="1009" y="1191"/>
                  <a:pt x="1010" y="1191"/>
                </a:cubicBezTo>
                <a:cubicBezTo>
                  <a:pt x="1011" y="1192"/>
                  <a:pt x="1012" y="1192"/>
                  <a:pt x="1013" y="1192"/>
                </a:cubicBezTo>
                <a:cubicBezTo>
                  <a:pt x="1014" y="1192"/>
                  <a:pt x="1019" y="1192"/>
                  <a:pt x="1018" y="1190"/>
                </a:cubicBezTo>
                <a:cubicBezTo>
                  <a:pt x="1018" y="1189"/>
                  <a:pt x="1014" y="1188"/>
                  <a:pt x="1013" y="1188"/>
                </a:cubicBezTo>
                <a:cubicBezTo>
                  <a:pt x="1011" y="1188"/>
                  <a:pt x="1010" y="1189"/>
                  <a:pt x="1008" y="1188"/>
                </a:cubicBezTo>
                <a:cubicBezTo>
                  <a:pt x="1007" y="1188"/>
                  <a:pt x="1006" y="1187"/>
                  <a:pt x="1005" y="1188"/>
                </a:cubicBezTo>
                <a:cubicBezTo>
                  <a:pt x="1005" y="1188"/>
                  <a:pt x="1006" y="1189"/>
                  <a:pt x="1006" y="1189"/>
                </a:cubicBezTo>
                <a:cubicBezTo>
                  <a:pt x="1006" y="1189"/>
                  <a:pt x="1005" y="1189"/>
                  <a:pt x="1005" y="1190"/>
                </a:cubicBezTo>
                <a:cubicBezTo>
                  <a:pt x="1005" y="1190"/>
                  <a:pt x="1006" y="1190"/>
                  <a:pt x="1007" y="1191"/>
                </a:cubicBezTo>
                <a:close/>
                <a:moveTo>
                  <a:pt x="1005" y="1194"/>
                </a:moveTo>
                <a:cubicBezTo>
                  <a:pt x="1004" y="1196"/>
                  <a:pt x="1008" y="1196"/>
                  <a:pt x="1009" y="1196"/>
                </a:cubicBezTo>
                <a:cubicBezTo>
                  <a:pt x="1010" y="1196"/>
                  <a:pt x="1011" y="1197"/>
                  <a:pt x="1011" y="1197"/>
                </a:cubicBezTo>
                <a:cubicBezTo>
                  <a:pt x="1012" y="1197"/>
                  <a:pt x="1013" y="1197"/>
                  <a:pt x="1014" y="1197"/>
                </a:cubicBezTo>
                <a:cubicBezTo>
                  <a:pt x="1016" y="1197"/>
                  <a:pt x="1017" y="1197"/>
                  <a:pt x="1019" y="1197"/>
                </a:cubicBezTo>
                <a:cubicBezTo>
                  <a:pt x="1021" y="1197"/>
                  <a:pt x="1023" y="1198"/>
                  <a:pt x="1024" y="1198"/>
                </a:cubicBezTo>
                <a:cubicBezTo>
                  <a:pt x="1025" y="1198"/>
                  <a:pt x="1027" y="1198"/>
                  <a:pt x="1026" y="1197"/>
                </a:cubicBezTo>
                <a:cubicBezTo>
                  <a:pt x="1025" y="1196"/>
                  <a:pt x="1024" y="1196"/>
                  <a:pt x="1023" y="1196"/>
                </a:cubicBezTo>
                <a:cubicBezTo>
                  <a:pt x="1021" y="1196"/>
                  <a:pt x="1019" y="1196"/>
                  <a:pt x="1017" y="1196"/>
                </a:cubicBezTo>
                <a:cubicBezTo>
                  <a:pt x="1016" y="1196"/>
                  <a:pt x="1014" y="1196"/>
                  <a:pt x="1013" y="1195"/>
                </a:cubicBezTo>
                <a:cubicBezTo>
                  <a:pt x="1013" y="1195"/>
                  <a:pt x="1012" y="1193"/>
                  <a:pt x="1011" y="1194"/>
                </a:cubicBezTo>
                <a:cubicBezTo>
                  <a:pt x="1010" y="1194"/>
                  <a:pt x="1010" y="1195"/>
                  <a:pt x="1009" y="1195"/>
                </a:cubicBezTo>
                <a:cubicBezTo>
                  <a:pt x="1008" y="1195"/>
                  <a:pt x="1005" y="1193"/>
                  <a:pt x="1005" y="1194"/>
                </a:cubicBezTo>
                <a:close/>
                <a:moveTo>
                  <a:pt x="1343" y="1444"/>
                </a:moveTo>
                <a:cubicBezTo>
                  <a:pt x="1342" y="1445"/>
                  <a:pt x="1343" y="1445"/>
                  <a:pt x="1344" y="1446"/>
                </a:cubicBezTo>
                <a:cubicBezTo>
                  <a:pt x="1345" y="1447"/>
                  <a:pt x="1343" y="1448"/>
                  <a:pt x="1344" y="1450"/>
                </a:cubicBezTo>
                <a:cubicBezTo>
                  <a:pt x="1344" y="1451"/>
                  <a:pt x="1345" y="1451"/>
                  <a:pt x="1346" y="1450"/>
                </a:cubicBezTo>
                <a:cubicBezTo>
                  <a:pt x="1348" y="1448"/>
                  <a:pt x="1348" y="1446"/>
                  <a:pt x="1351" y="1446"/>
                </a:cubicBezTo>
                <a:cubicBezTo>
                  <a:pt x="1352" y="1446"/>
                  <a:pt x="1353" y="1446"/>
                  <a:pt x="1354" y="1445"/>
                </a:cubicBezTo>
                <a:cubicBezTo>
                  <a:pt x="1355" y="1444"/>
                  <a:pt x="1354" y="1443"/>
                  <a:pt x="1354" y="1442"/>
                </a:cubicBezTo>
                <a:cubicBezTo>
                  <a:pt x="1354" y="1441"/>
                  <a:pt x="1355" y="1440"/>
                  <a:pt x="1355" y="1439"/>
                </a:cubicBezTo>
                <a:cubicBezTo>
                  <a:pt x="1356" y="1439"/>
                  <a:pt x="1356" y="1438"/>
                  <a:pt x="1356" y="1438"/>
                </a:cubicBezTo>
                <a:cubicBezTo>
                  <a:pt x="1357" y="1437"/>
                  <a:pt x="1356" y="1437"/>
                  <a:pt x="1357" y="1436"/>
                </a:cubicBezTo>
                <a:cubicBezTo>
                  <a:pt x="1357" y="1435"/>
                  <a:pt x="1358" y="1435"/>
                  <a:pt x="1359" y="1434"/>
                </a:cubicBezTo>
                <a:cubicBezTo>
                  <a:pt x="1359" y="1433"/>
                  <a:pt x="1358" y="1432"/>
                  <a:pt x="1357" y="1432"/>
                </a:cubicBezTo>
                <a:cubicBezTo>
                  <a:pt x="1355" y="1432"/>
                  <a:pt x="1354" y="1435"/>
                  <a:pt x="1352" y="1435"/>
                </a:cubicBezTo>
                <a:cubicBezTo>
                  <a:pt x="1350" y="1436"/>
                  <a:pt x="1348" y="1435"/>
                  <a:pt x="1347" y="1437"/>
                </a:cubicBezTo>
                <a:cubicBezTo>
                  <a:pt x="1346" y="1438"/>
                  <a:pt x="1345" y="1439"/>
                  <a:pt x="1344" y="1441"/>
                </a:cubicBezTo>
                <a:cubicBezTo>
                  <a:pt x="1344" y="1442"/>
                  <a:pt x="1343" y="1443"/>
                  <a:pt x="1343" y="1444"/>
                </a:cubicBezTo>
                <a:close/>
                <a:moveTo>
                  <a:pt x="1347" y="1429"/>
                </a:moveTo>
                <a:cubicBezTo>
                  <a:pt x="1347" y="1429"/>
                  <a:pt x="1347" y="1429"/>
                  <a:pt x="1347" y="1429"/>
                </a:cubicBezTo>
                <a:cubicBezTo>
                  <a:pt x="1348" y="1428"/>
                  <a:pt x="1347" y="1427"/>
                  <a:pt x="1347" y="1427"/>
                </a:cubicBezTo>
                <a:cubicBezTo>
                  <a:pt x="1346" y="1428"/>
                  <a:pt x="1346" y="1429"/>
                  <a:pt x="1347" y="1429"/>
                </a:cubicBezTo>
                <a:close/>
                <a:moveTo>
                  <a:pt x="1223" y="1337"/>
                </a:moveTo>
                <a:cubicBezTo>
                  <a:pt x="1222" y="1336"/>
                  <a:pt x="1221" y="1336"/>
                  <a:pt x="1221" y="1337"/>
                </a:cubicBezTo>
                <a:cubicBezTo>
                  <a:pt x="1221" y="1339"/>
                  <a:pt x="1223" y="1340"/>
                  <a:pt x="1224" y="1340"/>
                </a:cubicBezTo>
                <a:cubicBezTo>
                  <a:pt x="1225" y="1339"/>
                  <a:pt x="1224" y="1338"/>
                  <a:pt x="1223" y="1337"/>
                </a:cubicBezTo>
                <a:close/>
                <a:moveTo>
                  <a:pt x="1491" y="1473"/>
                </a:moveTo>
                <a:cubicBezTo>
                  <a:pt x="1491" y="1474"/>
                  <a:pt x="1491" y="1474"/>
                  <a:pt x="1490" y="1475"/>
                </a:cubicBezTo>
                <a:cubicBezTo>
                  <a:pt x="1489" y="1475"/>
                  <a:pt x="1489" y="1475"/>
                  <a:pt x="1488" y="1475"/>
                </a:cubicBezTo>
                <a:cubicBezTo>
                  <a:pt x="1487" y="1475"/>
                  <a:pt x="1486" y="1475"/>
                  <a:pt x="1485" y="1476"/>
                </a:cubicBezTo>
                <a:cubicBezTo>
                  <a:pt x="1484" y="1477"/>
                  <a:pt x="1483" y="1480"/>
                  <a:pt x="1480" y="1479"/>
                </a:cubicBezTo>
                <a:cubicBezTo>
                  <a:pt x="1480" y="1479"/>
                  <a:pt x="1479" y="1478"/>
                  <a:pt x="1478" y="1478"/>
                </a:cubicBezTo>
                <a:cubicBezTo>
                  <a:pt x="1477" y="1478"/>
                  <a:pt x="1478" y="1480"/>
                  <a:pt x="1478" y="1480"/>
                </a:cubicBezTo>
                <a:cubicBezTo>
                  <a:pt x="1479" y="1481"/>
                  <a:pt x="1479" y="1483"/>
                  <a:pt x="1479" y="1484"/>
                </a:cubicBezTo>
                <a:cubicBezTo>
                  <a:pt x="1480" y="1485"/>
                  <a:pt x="1480" y="1485"/>
                  <a:pt x="1481" y="1486"/>
                </a:cubicBezTo>
                <a:cubicBezTo>
                  <a:pt x="1481" y="1488"/>
                  <a:pt x="1482" y="1490"/>
                  <a:pt x="1484" y="1491"/>
                </a:cubicBezTo>
                <a:cubicBezTo>
                  <a:pt x="1486" y="1493"/>
                  <a:pt x="1488" y="1492"/>
                  <a:pt x="1491" y="1492"/>
                </a:cubicBezTo>
                <a:cubicBezTo>
                  <a:pt x="1493" y="1492"/>
                  <a:pt x="1495" y="1493"/>
                  <a:pt x="1497" y="1494"/>
                </a:cubicBezTo>
                <a:cubicBezTo>
                  <a:pt x="1499" y="1494"/>
                  <a:pt x="1501" y="1493"/>
                  <a:pt x="1503" y="1492"/>
                </a:cubicBezTo>
                <a:cubicBezTo>
                  <a:pt x="1504" y="1492"/>
                  <a:pt x="1505" y="1492"/>
                  <a:pt x="1506" y="1492"/>
                </a:cubicBezTo>
                <a:cubicBezTo>
                  <a:pt x="1507" y="1492"/>
                  <a:pt x="1508" y="1491"/>
                  <a:pt x="1509" y="1491"/>
                </a:cubicBezTo>
                <a:cubicBezTo>
                  <a:pt x="1510" y="1490"/>
                  <a:pt x="1511" y="1490"/>
                  <a:pt x="1513" y="1489"/>
                </a:cubicBezTo>
                <a:cubicBezTo>
                  <a:pt x="1514" y="1489"/>
                  <a:pt x="1515" y="1488"/>
                  <a:pt x="1516" y="1488"/>
                </a:cubicBezTo>
                <a:cubicBezTo>
                  <a:pt x="1517" y="1487"/>
                  <a:pt x="1518" y="1487"/>
                  <a:pt x="1518" y="1486"/>
                </a:cubicBezTo>
                <a:cubicBezTo>
                  <a:pt x="1519" y="1485"/>
                  <a:pt x="1519" y="1482"/>
                  <a:pt x="1521" y="1482"/>
                </a:cubicBezTo>
                <a:cubicBezTo>
                  <a:pt x="1522" y="1481"/>
                  <a:pt x="1523" y="1482"/>
                  <a:pt x="1524" y="1482"/>
                </a:cubicBezTo>
                <a:cubicBezTo>
                  <a:pt x="1526" y="1482"/>
                  <a:pt x="1527" y="1481"/>
                  <a:pt x="1529" y="1482"/>
                </a:cubicBezTo>
                <a:cubicBezTo>
                  <a:pt x="1530" y="1482"/>
                  <a:pt x="1533" y="1483"/>
                  <a:pt x="1531" y="1480"/>
                </a:cubicBezTo>
                <a:cubicBezTo>
                  <a:pt x="1531" y="1478"/>
                  <a:pt x="1529" y="1477"/>
                  <a:pt x="1528" y="1475"/>
                </a:cubicBezTo>
                <a:cubicBezTo>
                  <a:pt x="1527" y="1474"/>
                  <a:pt x="1526" y="1472"/>
                  <a:pt x="1529" y="1471"/>
                </a:cubicBezTo>
                <a:cubicBezTo>
                  <a:pt x="1530" y="1470"/>
                  <a:pt x="1531" y="1470"/>
                  <a:pt x="1532" y="1470"/>
                </a:cubicBezTo>
                <a:cubicBezTo>
                  <a:pt x="1532" y="1469"/>
                  <a:pt x="1533" y="1468"/>
                  <a:pt x="1533" y="1468"/>
                </a:cubicBezTo>
                <a:cubicBezTo>
                  <a:pt x="1535" y="1466"/>
                  <a:pt x="1537" y="1467"/>
                  <a:pt x="1539" y="1465"/>
                </a:cubicBezTo>
                <a:cubicBezTo>
                  <a:pt x="1540" y="1464"/>
                  <a:pt x="1540" y="1463"/>
                  <a:pt x="1541" y="1462"/>
                </a:cubicBezTo>
                <a:cubicBezTo>
                  <a:pt x="1542" y="1461"/>
                  <a:pt x="1543" y="1461"/>
                  <a:pt x="1544" y="1461"/>
                </a:cubicBezTo>
                <a:cubicBezTo>
                  <a:pt x="1545" y="1460"/>
                  <a:pt x="1549" y="1457"/>
                  <a:pt x="1546" y="1457"/>
                </a:cubicBezTo>
                <a:cubicBezTo>
                  <a:pt x="1546" y="1457"/>
                  <a:pt x="1544" y="1458"/>
                  <a:pt x="1544" y="1458"/>
                </a:cubicBezTo>
                <a:cubicBezTo>
                  <a:pt x="1543" y="1459"/>
                  <a:pt x="1542" y="1459"/>
                  <a:pt x="1541" y="1460"/>
                </a:cubicBezTo>
                <a:cubicBezTo>
                  <a:pt x="1539" y="1460"/>
                  <a:pt x="1537" y="1461"/>
                  <a:pt x="1535" y="1462"/>
                </a:cubicBezTo>
                <a:cubicBezTo>
                  <a:pt x="1533" y="1463"/>
                  <a:pt x="1532" y="1464"/>
                  <a:pt x="1529" y="1465"/>
                </a:cubicBezTo>
                <a:cubicBezTo>
                  <a:pt x="1527" y="1466"/>
                  <a:pt x="1525" y="1466"/>
                  <a:pt x="1523" y="1467"/>
                </a:cubicBezTo>
                <a:cubicBezTo>
                  <a:pt x="1521" y="1468"/>
                  <a:pt x="1520" y="1470"/>
                  <a:pt x="1518" y="1470"/>
                </a:cubicBezTo>
                <a:cubicBezTo>
                  <a:pt x="1515" y="1470"/>
                  <a:pt x="1513" y="1469"/>
                  <a:pt x="1511" y="1470"/>
                </a:cubicBezTo>
                <a:cubicBezTo>
                  <a:pt x="1508" y="1470"/>
                  <a:pt x="1506" y="1469"/>
                  <a:pt x="1504" y="1469"/>
                </a:cubicBezTo>
                <a:cubicBezTo>
                  <a:pt x="1503" y="1469"/>
                  <a:pt x="1502" y="1469"/>
                  <a:pt x="1501" y="1468"/>
                </a:cubicBezTo>
                <a:cubicBezTo>
                  <a:pt x="1500" y="1468"/>
                  <a:pt x="1500" y="1467"/>
                  <a:pt x="1499" y="1467"/>
                </a:cubicBezTo>
                <a:cubicBezTo>
                  <a:pt x="1497" y="1467"/>
                  <a:pt x="1498" y="1468"/>
                  <a:pt x="1498" y="1469"/>
                </a:cubicBezTo>
                <a:cubicBezTo>
                  <a:pt x="1498" y="1470"/>
                  <a:pt x="1498" y="1471"/>
                  <a:pt x="1497" y="1472"/>
                </a:cubicBezTo>
                <a:cubicBezTo>
                  <a:pt x="1495" y="1473"/>
                  <a:pt x="1493" y="1472"/>
                  <a:pt x="1491" y="1473"/>
                </a:cubicBezTo>
                <a:close/>
                <a:moveTo>
                  <a:pt x="997" y="1199"/>
                </a:moveTo>
                <a:cubicBezTo>
                  <a:pt x="996" y="1199"/>
                  <a:pt x="995" y="1198"/>
                  <a:pt x="994" y="1199"/>
                </a:cubicBezTo>
                <a:cubicBezTo>
                  <a:pt x="994" y="1199"/>
                  <a:pt x="994" y="1200"/>
                  <a:pt x="994" y="1200"/>
                </a:cubicBezTo>
                <a:cubicBezTo>
                  <a:pt x="994" y="1200"/>
                  <a:pt x="993" y="1201"/>
                  <a:pt x="993" y="1201"/>
                </a:cubicBezTo>
                <a:cubicBezTo>
                  <a:pt x="994" y="1202"/>
                  <a:pt x="994" y="1201"/>
                  <a:pt x="994" y="1201"/>
                </a:cubicBezTo>
                <a:cubicBezTo>
                  <a:pt x="995" y="1200"/>
                  <a:pt x="995" y="1200"/>
                  <a:pt x="996" y="1200"/>
                </a:cubicBezTo>
                <a:cubicBezTo>
                  <a:pt x="996" y="1201"/>
                  <a:pt x="998" y="1200"/>
                  <a:pt x="999" y="1200"/>
                </a:cubicBezTo>
                <a:cubicBezTo>
                  <a:pt x="999" y="1200"/>
                  <a:pt x="1000" y="1199"/>
                  <a:pt x="999" y="1198"/>
                </a:cubicBezTo>
                <a:cubicBezTo>
                  <a:pt x="999" y="1198"/>
                  <a:pt x="998" y="1199"/>
                  <a:pt x="997" y="1199"/>
                </a:cubicBezTo>
                <a:close/>
                <a:moveTo>
                  <a:pt x="949" y="1129"/>
                </a:moveTo>
                <a:cubicBezTo>
                  <a:pt x="948" y="1127"/>
                  <a:pt x="947" y="1126"/>
                  <a:pt x="947" y="1124"/>
                </a:cubicBezTo>
                <a:cubicBezTo>
                  <a:pt x="947" y="1123"/>
                  <a:pt x="947" y="1122"/>
                  <a:pt x="946" y="1122"/>
                </a:cubicBezTo>
                <a:cubicBezTo>
                  <a:pt x="944" y="1123"/>
                  <a:pt x="946" y="1125"/>
                  <a:pt x="946" y="1126"/>
                </a:cubicBezTo>
                <a:cubicBezTo>
                  <a:pt x="946" y="1127"/>
                  <a:pt x="947" y="1128"/>
                  <a:pt x="947" y="1128"/>
                </a:cubicBezTo>
                <a:cubicBezTo>
                  <a:pt x="946" y="1129"/>
                  <a:pt x="945" y="1129"/>
                  <a:pt x="945" y="1130"/>
                </a:cubicBezTo>
                <a:cubicBezTo>
                  <a:pt x="945" y="1132"/>
                  <a:pt x="946" y="1131"/>
                  <a:pt x="946" y="1132"/>
                </a:cubicBezTo>
                <a:cubicBezTo>
                  <a:pt x="947" y="1133"/>
                  <a:pt x="947" y="1134"/>
                  <a:pt x="947" y="1135"/>
                </a:cubicBezTo>
                <a:cubicBezTo>
                  <a:pt x="947" y="1137"/>
                  <a:pt x="948" y="1138"/>
                  <a:pt x="949" y="1139"/>
                </a:cubicBezTo>
                <a:cubicBezTo>
                  <a:pt x="949" y="1140"/>
                  <a:pt x="950" y="1141"/>
                  <a:pt x="950" y="1142"/>
                </a:cubicBezTo>
                <a:cubicBezTo>
                  <a:pt x="950" y="1143"/>
                  <a:pt x="950" y="1144"/>
                  <a:pt x="950" y="1145"/>
                </a:cubicBezTo>
                <a:cubicBezTo>
                  <a:pt x="951" y="1144"/>
                  <a:pt x="951" y="1141"/>
                  <a:pt x="951" y="1140"/>
                </a:cubicBezTo>
                <a:cubicBezTo>
                  <a:pt x="951" y="1138"/>
                  <a:pt x="951" y="1135"/>
                  <a:pt x="951" y="1133"/>
                </a:cubicBezTo>
                <a:cubicBezTo>
                  <a:pt x="951" y="1131"/>
                  <a:pt x="950" y="1130"/>
                  <a:pt x="949" y="1129"/>
                </a:cubicBezTo>
                <a:close/>
                <a:moveTo>
                  <a:pt x="956" y="1135"/>
                </a:moveTo>
                <a:cubicBezTo>
                  <a:pt x="956" y="1136"/>
                  <a:pt x="956" y="1136"/>
                  <a:pt x="956" y="1136"/>
                </a:cubicBezTo>
                <a:cubicBezTo>
                  <a:pt x="956" y="1136"/>
                  <a:pt x="956" y="1136"/>
                  <a:pt x="956" y="1136"/>
                </a:cubicBezTo>
                <a:cubicBezTo>
                  <a:pt x="956" y="1139"/>
                  <a:pt x="958" y="1135"/>
                  <a:pt x="956" y="1135"/>
                </a:cubicBezTo>
                <a:close/>
                <a:moveTo>
                  <a:pt x="967" y="1151"/>
                </a:moveTo>
                <a:cubicBezTo>
                  <a:pt x="967" y="1152"/>
                  <a:pt x="968" y="1152"/>
                  <a:pt x="968" y="1153"/>
                </a:cubicBezTo>
                <a:cubicBezTo>
                  <a:pt x="968" y="1153"/>
                  <a:pt x="968" y="1155"/>
                  <a:pt x="969" y="1155"/>
                </a:cubicBezTo>
                <a:cubicBezTo>
                  <a:pt x="969" y="1155"/>
                  <a:pt x="970" y="1154"/>
                  <a:pt x="970" y="1154"/>
                </a:cubicBezTo>
                <a:cubicBezTo>
                  <a:pt x="971" y="1153"/>
                  <a:pt x="970" y="1152"/>
                  <a:pt x="969" y="1151"/>
                </a:cubicBezTo>
                <a:cubicBezTo>
                  <a:pt x="968" y="1150"/>
                  <a:pt x="967" y="1149"/>
                  <a:pt x="966" y="1148"/>
                </a:cubicBezTo>
                <a:cubicBezTo>
                  <a:pt x="965" y="1146"/>
                  <a:pt x="963" y="1145"/>
                  <a:pt x="962" y="1144"/>
                </a:cubicBezTo>
                <a:cubicBezTo>
                  <a:pt x="962" y="1144"/>
                  <a:pt x="959" y="1140"/>
                  <a:pt x="958" y="1140"/>
                </a:cubicBezTo>
                <a:cubicBezTo>
                  <a:pt x="957" y="1141"/>
                  <a:pt x="960" y="1143"/>
                  <a:pt x="960" y="1144"/>
                </a:cubicBezTo>
                <a:cubicBezTo>
                  <a:pt x="961" y="1145"/>
                  <a:pt x="963" y="1146"/>
                  <a:pt x="964" y="1147"/>
                </a:cubicBezTo>
                <a:cubicBezTo>
                  <a:pt x="965" y="1149"/>
                  <a:pt x="965" y="1150"/>
                  <a:pt x="967" y="1151"/>
                </a:cubicBezTo>
                <a:close/>
                <a:moveTo>
                  <a:pt x="960" y="1156"/>
                </a:moveTo>
                <a:cubicBezTo>
                  <a:pt x="961" y="1155"/>
                  <a:pt x="960" y="1153"/>
                  <a:pt x="959" y="1151"/>
                </a:cubicBezTo>
                <a:cubicBezTo>
                  <a:pt x="959" y="1151"/>
                  <a:pt x="959" y="1149"/>
                  <a:pt x="958" y="1149"/>
                </a:cubicBezTo>
                <a:cubicBezTo>
                  <a:pt x="957" y="1149"/>
                  <a:pt x="958" y="1151"/>
                  <a:pt x="958" y="1152"/>
                </a:cubicBezTo>
                <a:cubicBezTo>
                  <a:pt x="958" y="1152"/>
                  <a:pt x="959" y="1157"/>
                  <a:pt x="960" y="1156"/>
                </a:cubicBezTo>
                <a:close/>
                <a:moveTo>
                  <a:pt x="957" y="1153"/>
                </a:moveTo>
                <a:cubicBezTo>
                  <a:pt x="957" y="1152"/>
                  <a:pt x="955" y="1150"/>
                  <a:pt x="954" y="1150"/>
                </a:cubicBezTo>
                <a:cubicBezTo>
                  <a:pt x="954" y="1151"/>
                  <a:pt x="957" y="1155"/>
                  <a:pt x="957" y="1153"/>
                </a:cubicBezTo>
                <a:close/>
                <a:moveTo>
                  <a:pt x="953" y="1147"/>
                </a:moveTo>
                <a:cubicBezTo>
                  <a:pt x="953" y="1147"/>
                  <a:pt x="953" y="1148"/>
                  <a:pt x="954" y="1149"/>
                </a:cubicBezTo>
                <a:cubicBezTo>
                  <a:pt x="955" y="1149"/>
                  <a:pt x="954" y="1145"/>
                  <a:pt x="953" y="1145"/>
                </a:cubicBezTo>
                <a:cubicBezTo>
                  <a:pt x="952" y="1144"/>
                  <a:pt x="953" y="1146"/>
                  <a:pt x="953" y="1147"/>
                </a:cubicBezTo>
                <a:close/>
                <a:moveTo>
                  <a:pt x="982" y="1176"/>
                </a:moveTo>
                <a:cubicBezTo>
                  <a:pt x="982" y="1177"/>
                  <a:pt x="985" y="1178"/>
                  <a:pt x="985" y="1177"/>
                </a:cubicBezTo>
                <a:cubicBezTo>
                  <a:pt x="985" y="1177"/>
                  <a:pt x="985" y="1176"/>
                  <a:pt x="984" y="1176"/>
                </a:cubicBezTo>
                <a:cubicBezTo>
                  <a:pt x="984" y="1176"/>
                  <a:pt x="983" y="1175"/>
                  <a:pt x="982" y="1176"/>
                </a:cubicBezTo>
                <a:close/>
                <a:moveTo>
                  <a:pt x="960" y="1137"/>
                </a:moveTo>
                <a:cubicBezTo>
                  <a:pt x="960" y="1135"/>
                  <a:pt x="960" y="1133"/>
                  <a:pt x="959" y="1134"/>
                </a:cubicBezTo>
                <a:cubicBezTo>
                  <a:pt x="958" y="1134"/>
                  <a:pt x="959" y="1137"/>
                  <a:pt x="959" y="1137"/>
                </a:cubicBezTo>
                <a:cubicBezTo>
                  <a:pt x="960" y="1137"/>
                  <a:pt x="960" y="1137"/>
                  <a:pt x="960" y="1137"/>
                </a:cubicBezTo>
                <a:close/>
                <a:moveTo>
                  <a:pt x="1002" y="1189"/>
                </a:moveTo>
                <a:cubicBezTo>
                  <a:pt x="1004" y="1190"/>
                  <a:pt x="1002" y="1187"/>
                  <a:pt x="1001" y="1187"/>
                </a:cubicBezTo>
                <a:cubicBezTo>
                  <a:pt x="1000" y="1186"/>
                  <a:pt x="999" y="1186"/>
                  <a:pt x="998" y="1185"/>
                </a:cubicBezTo>
                <a:cubicBezTo>
                  <a:pt x="997" y="1185"/>
                  <a:pt x="995" y="1185"/>
                  <a:pt x="996" y="1186"/>
                </a:cubicBezTo>
                <a:cubicBezTo>
                  <a:pt x="997" y="1186"/>
                  <a:pt x="998" y="1187"/>
                  <a:pt x="998" y="1187"/>
                </a:cubicBezTo>
                <a:cubicBezTo>
                  <a:pt x="999" y="1187"/>
                  <a:pt x="1000" y="1187"/>
                  <a:pt x="1000" y="1188"/>
                </a:cubicBezTo>
                <a:cubicBezTo>
                  <a:pt x="1001" y="1188"/>
                  <a:pt x="1001" y="1189"/>
                  <a:pt x="1002" y="1189"/>
                </a:cubicBezTo>
                <a:close/>
                <a:moveTo>
                  <a:pt x="968" y="1168"/>
                </a:moveTo>
                <a:cubicBezTo>
                  <a:pt x="969" y="1169"/>
                  <a:pt x="978" y="1176"/>
                  <a:pt x="979" y="1176"/>
                </a:cubicBezTo>
                <a:cubicBezTo>
                  <a:pt x="980" y="1176"/>
                  <a:pt x="972" y="1171"/>
                  <a:pt x="971" y="1170"/>
                </a:cubicBezTo>
                <a:cubicBezTo>
                  <a:pt x="969" y="1169"/>
                  <a:pt x="968" y="1168"/>
                  <a:pt x="967" y="1166"/>
                </a:cubicBezTo>
                <a:cubicBezTo>
                  <a:pt x="967" y="1165"/>
                  <a:pt x="963" y="1161"/>
                  <a:pt x="962" y="1161"/>
                </a:cubicBezTo>
                <a:cubicBezTo>
                  <a:pt x="961" y="1162"/>
                  <a:pt x="963" y="1163"/>
                  <a:pt x="963" y="1164"/>
                </a:cubicBezTo>
                <a:cubicBezTo>
                  <a:pt x="965" y="1165"/>
                  <a:pt x="967" y="1167"/>
                  <a:pt x="968" y="1168"/>
                </a:cubicBezTo>
                <a:close/>
                <a:moveTo>
                  <a:pt x="1331" y="1417"/>
                </a:moveTo>
                <a:cubicBezTo>
                  <a:pt x="1327" y="1415"/>
                  <a:pt x="1326" y="1418"/>
                  <a:pt x="1323" y="1421"/>
                </a:cubicBezTo>
                <a:cubicBezTo>
                  <a:pt x="1322" y="1422"/>
                  <a:pt x="1321" y="1422"/>
                  <a:pt x="1321" y="1424"/>
                </a:cubicBezTo>
                <a:cubicBezTo>
                  <a:pt x="1322" y="1424"/>
                  <a:pt x="1324" y="1421"/>
                  <a:pt x="1325" y="1421"/>
                </a:cubicBezTo>
                <a:cubicBezTo>
                  <a:pt x="1327" y="1420"/>
                  <a:pt x="1328" y="1421"/>
                  <a:pt x="1330" y="1420"/>
                </a:cubicBezTo>
                <a:cubicBezTo>
                  <a:pt x="1331" y="1419"/>
                  <a:pt x="1333" y="1417"/>
                  <a:pt x="1331" y="1417"/>
                </a:cubicBezTo>
                <a:close/>
                <a:moveTo>
                  <a:pt x="1272" y="1311"/>
                </a:moveTo>
                <a:cubicBezTo>
                  <a:pt x="1270" y="1312"/>
                  <a:pt x="1271" y="1310"/>
                  <a:pt x="1269" y="1309"/>
                </a:cubicBezTo>
                <a:cubicBezTo>
                  <a:pt x="1268" y="1309"/>
                  <a:pt x="1268" y="1310"/>
                  <a:pt x="1267" y="1310"/>
                </a:cubicBezTo>
                <a:cubicBezTo>
                  <a:pt x="1267" y="1310"/>
                  <a:pt x="1266" y="1310"/>
                  <a:pt x="1265" y="1310"/>
                </a:cubicBezTo>
                <a:cubicBezTo>
                  <a:pt x="1263" y="1311"/>
                  <a:pt x="1264" y="1316"/>
                  <a:pt x="1267" y="1315"/>
                </a:cubicBezTo>
                <a:cubicBezTo>
                  <a:pt x="1268" y="1315"/>
                  <a:pt x="1268" y="1314"/>
                  <a:pt x="1268" y="1313"/>
                </a:cubicBezTo>
                <a:cubicBezTo>
                  <a:pt x="1271" y="1311"/>
                  <a:pt x="1271" y="1315"/>
                  <a:pt x="1271" y="1316"/>
                </a:cubicBezTo>
                <a:cubicBezTo>
                  <a:pt x="1273" y="1317"/>
                  <a:pt x="1272" y="1315"/>
                  <a:pt x="1273" y="1314"/>
                </a:cubicBezTo>
                <a:cubicBezTo>
                  <a:pt x="1273" y="1313"/>
                  <a:pt x="1274" y="1311"/>
                  <a:pt x="1275" y="1311"/>
                </a:cubicBezTo>
                <a:cubicBezTo>
                  <a:pt x="1276" y="1310"/>
                  <a:pt x="1276" y="1309"/>
                  <a:pt x="1275" y="1309"/>
                </a:cubicBezTo>
                <a:cubicBezTo>
                  <a:pt x="1274" y="1309"/>
                  <a:pt x="1273" y="1311"/>
                  <a:pt x="1272" y="1311"/>
                </a:cubicBezTo>
                <a:close/>
                <a:moveTo>
                  <a:pt x="1272" y="1421"/>
                </a:moveTo>
                <a:cubicBezTo>
                  <a:pt x="1271" y="1421"/>
                  <a:pt x="1271" y="1423"/>
                  <a:pt x="1272" y="1424"/>
                </a:cubicBezTo>
                <a:cubicBezTo>
                  <a:pt x="1272" y="1425"/>
                  <a:pt x="1273" y="1425"/>
                  <a:pt x="1273" y="1424"/>
                </a:cubicBezTo>
                <a:cubicBezTo>
                  <a:pt x="1273" y="1423"/>
                  <a:pt x="1273" y="1421"/>
                  <a:pt x="1273" y="1421"/>
                </a:cubicBezTo>
                <a:cubicBezTo>
                  <a:pt x="1273" y="1420"/>
                  <a:pt x="1272" y="1420"/>
                  <a:pt x="1272" y="1421"/>
                </a:cubicBezTo>
                <a:close/>
                <a:moveTo>
                  <a:pt x="1274" y="1429"/>
                </a:moveTo>
                <a:cubicBezTo>
                  <a:pt x="1273" y="1429"/>
                  <a:pt x="1273" y="1432"/>
                  <a:pt x="1274" y="1432"/>
                </a:cubicBezTo>
                <a:cubicBezTo>
                  <a:pt x="1274" y="1433"/>
                  <a:pt x="1275" y="1433"/>
                  <a:pt x="1275" y="1434"/>
                </a:cubicBezTo>
                <a:cubicBezTo>
                  <a:pt x="1276" y="1434"/>
                  <a:pt x="1276" y="1438"/>
                  <a:pt x="1277" y="1436"/>
                </a:cubicBezTo>
                <a:cubicBezTo>
                  <a:pt x="1278" y="1434"/>
                  <a:pt x="1276" y="1433"/>
                  <a:pt x="1275" y="1432"/>
                </a:cubicBezTo>
                <a:cubicBezTo>
                  <a:pt x="1275" y="1432"/>
                  <a:pt x="1275" y="1428"/>
                  <a:pt x="1274" y="1429"/>
                </a:cubicBezTo>
                <a:close/>
                <a:moveTo>
                  <a:pt x="1275" y="1397"/>
                </a:moveTo>
                <a:cubicBezTo>
                  <a:pt x="1274" y="1397"/>
                  <a:pt x="1273" y="1399"/>
                  <a:pt x="1275" y="1399"/>
                </a:cubicBezTo>
                <a:cubicBezTo>
                  <a:pt x="1277" y="1398"/>
                  <a:pt x="1277" y="1395"/>
                  <a:pt x="1275" y="1397"/>
                </a:cubicBezTo>
                <a:close/>
                <a:moveTo>
                  <a:pt x="1281" y="1293"/>
                </a:moveTo>
                <a:cubicBezTo>
                  <a:pt x="1280" y="1293"/>
                  <a:pt x="1279" y="1293"/>
                  <a:pt x="1279" y="1293"/>
                </a:cubicBezTo>
                <a:cubicBezTo>
                  <a:pt x="1278" y="1293"/>
                  <a:pt x="1277" y="1292"/>
                  <a:pt x="1277" y="1292"/>
                </a:cubicBezTo>
                <a:cubicBezTo>
                  <a:pt x="1276" y="1292"/>
                  <a:pt x="1276" y="1293"/>
                  <a:pt x="1277" y="1294"/>
                </a:cubicBezTo>
                <a:cubicBezTo>
                  <a:pt x="1278" y="1295"/>
                  <a:pt x="1280" y="1295"/>
                  <a:pt x="1281" y="1295"/>
                </a:cubicBezTo>
                <a:cubicBezTo>
                  <a:pt x="1283" y="1294"/>
                  <a:pt x="1283" y="1293"/>
                  <a:pt x="1281" y="1293"/>
                </a:cubicBezTo>
                <a:close/>
                <a:moveTo>
                  <a:pt x="1275" y="1408"/>
                </a:moveTo>
                <a:cubicBezTo>
                  <a:pt x="1274" y="1410"/>
                  <a:pt x="1274" y="1411"/>
                  <a:pt x="1272" y="1411"/>
                </a:cubicBezTo>
                <a:cubicBezTo>
                  <a:pt x="1270" y="1411"/>
                  <a:pt x="1270" y="1407"/>
                  <a:pt x="1268" y="1409"/>
                </a:cubicBezTo>
                <a:cubicBezTo>
                  <a:pt x="1266" y="1410"/>
                  <a:pt x="1266" y="1412"/>
                  <a:pt x="1268" y="1413"/>
                </a:cubicBezTo>
                <a:cubicBezTo>
                  <a:pt x="1270" y="1413"/>
                  <a:pt x="1270" y="1412"/>
                  <a:pt x="1271" y="1412"/>
                </a:cubicBezTo>
                <a:cubicBezTo>
                  <a:pt x="1272" y="1411"/>
                  <a:pt x="1273" y="1412"/>
                  <a:pt x="1274" y="1413"/>
                </a:cubicBezTo>
                <a:cubicBezTo>
                  <a:pt x="1275" y="1414"/>
                  <a:pt x="1276" y="1417"/>
                  <a:pt x="1278" y="1415"/>
                </a:cubicBezTo>
                <a:cubicBezTo>
                  <a:pt x="1279" y="1415"/>
                  <a:pt x="1278" y="1414"/>
                  <a:pt x="1279" y="1412"/>
                </a:cubicBezTo>
                <a:cubicBezTo>
                  <a:pt x="1279" y="1411"/>
                  <a:pt x="1279" y="1411"/>
                  <a:pt x="1280" y="1410"/>
                </a:cubicBezTo>
                <a:cubicBezTo>
                  <a:pt x="1283" y="1406"/>
                  <a:pt x="1276" y="1404"/>
                  <a:pt x="1275" y="1408"/>
                </a:cubicBezTo>
                <a:close/>
                <a:moveTo>
                  <a:pt x="1242" y="1426"/>
                </a:moveTo>
                <a:cubicBezTo>
                  <a:pt x="1244" y="1426"/>
                  <a:pt x="1245" y="1424"/>
                  <a:pt x="1246" y="1424"/>
                </a:cubicBezTo>
                <a:cubicBezTo>
                  <a:pt x="1247" y="1424"/>
                  <a:pt x="1248" y="1424"/>
                  <a:pt x="1249" y="1423"/>
                </a:cubicBezTo>
                <a:cubicBezTo>
                  <a:pt x="1249" y="1423"/>
                  <a:pt x="1249" y="1422"/>
                  <a:pt x="1248" y="1421"/>
                </a:cubicBezTo>
                <a:cubicBezTo>
                  <a:pt x="1247" y="1422"/>
                  <a:pt x="1246" y="1423"/>
                  <a:pt x="1244" y="1423"/>
                </a:cubicBezTo>
                <a:cubicBezTo>
                  <a:pt x="1244" y="1423"/>
                  <a:pt x="1241" y="1425"/>
                  <a:pt x="1242" y="1426"/>
                </a:cubicBezTo>
                <a:close/>
                <a:moveTo>
                  <a:pt x="1245" y="1399"/>
                </a:moveTo>
                <a:cubicBezTo>
                  <a:pt x="1244" y="1400"/>
                  <a:pt x="1245" y="1401"/>
                  <a:pt x="1246" y="1400"/>
                </a:cubicBezTo>
                <a:cubicBezTo>
                  <a:pt x="1246" y="1400"/>
                  <a:pt x="1245" y="1398"/>
                  <a:pt x="1245" y="1399"/>
                </a:cubicBezTo>
                <a:close/>
                <a:moveTo>
                  <a:pt x="1245" y="1390"/>
                </a:moveTo>
                <a:cubicBezTo>
                  <a:pt x="1243" y="1389"/>
                  <a:pt x="1244" y="1391"/>
                  <a:pt x="1243" y="1392"/>
                </a:cubicBezTo>
                <a:cubicBezTo>
                  <a:pt x="1243" y="1393"/>
                  <a:pt x="1241" y="1394"/>
                  <a:pt x="1242" y="1395"/>
                </a:cubicBezTo>
                <a:cubicBezTo>
                  <a:pt x="1243" y="1396"/>
                  <a:pt x="1244" y="1393"/>
                  <a:pt x="1244" y="1392"/>
                </a:cubicBezTo>
                <a:cubicBezTo>
                  <a:pt x="1245" y="1391"/>
                  <a:pt x="1247" y="1390"/>
                  <a:pt x="1245" y="1390"/>
                </a:cubicBezTo>
                <a:close/>
                <a:moveTo>
                  <a:pt x="1260" y="1382"/>
                </a:moveTo>
                <a:cubicBezTo>
                  <a:pt x="1259" y="1382"/>
                  <a:pt x="1258" y="1382"/>
                  <a:pt x="1258" y="1381"/>
                </a:cubicBezTo>
                <a:cubicBezTo>
                  <a:pt x="1258" y="1380"/>
                  <a:pt x="1258" y="1379"/>
                  <a:pt x="1256" y="1379"/>
                </a:cubicBezTo>
                <a:cubicBezTo>
                  <a:pt x="1255" y="1379"/>
                  <a:pt x="1255" y="1379"/>
                  <a:pt x="1255" y="1380"/>
                </a:cubicBezTo>
                <a:cubicBezTo>
                  <a:pt x="1255" y="1381"/>
                  <a:pt x="1256" y="1383"/>
                  <a:pt x="1257" y="1384"/>
                </a:cubicBezTo>
                <a:cubicBezTo>
                  <a:pt x="1259" y="1385"/>
                  <a:pt x="1260" y="1387"/>
                  <a:pt x="1261" y="1389"/>
                </a:cubicBezTo>
                <a:cubicBezTo>
                  <a:pt x="1262" y="1391"/>
                  <a:pt x="1264" y="1391"/>
                  <a:pt x="1265" y="1393"/>
                </a:cubicBezTo>
                <a:cubicBezTo>
                  <a:pt x="1266" y="1393"/>
                  <a:pt x="1267" y="1394"/>
                  <a:pt x="1267" y="1395"/>
                </a:cubicBezTo>
                <a:cubicBezTo>
                  <a:pt x="1269" y="1395"/>
                  <a:pt x="1269" y="1393"/>
                  <a:pt x="1268" y="1393"/>
                </a:cubicBezTo>
                <a:cubicBezTo>
                  <a:pt x="1268" y="1392"/>
                  <a:pt x="1268" y="1392"/>
                  <a:pt x="1268" y="1392"/>
                </a:cubicBezTo>
                <a:cubicBezTo>
                  <a:pt x="1267" y="1391"/>
                  <a:pt x="1267" y="1391"/>
                  <a:pt x="1267" y="1391"/>
                </a:cubicBezTo>
                <a:cubicBezTo>
                  <a:pt x="1267" y="1390"/>
                  <a:pt x="1266" y="1389"/>
                  <a:pt x="1265" y="1389"/>
                </a:cubicBezTo>
                <a:cubicBezTo>
                  <a:pt x="1264" y="1389"/>
                  <a:pt x="1263" y="1390"/>
                  <a:pt x="1262" y="1390"/>
                </a:cubicBezTo>
                <a:cubicBezTo>
                  <a:pt x="1262" y="1389"/>
                  <a:pt x="1262" y="1388"/>
                  <a:pt x="1262" y="1387"/>
                </a:cubicBezTo>
                <a:cubicBezTo>
                  <a:pt x="1262" y="1385"/>
                  <a:pt x="1262" y="1383"/>
                  <a:pt x="1260" y="1382"/>
                </a:cubicBezTo>
                <a:close/>
                <a:moveTo>
                  <a:pt x="1254" y="1282"/>
                </a:moveTo>
                <a:cubicBezTo>
                  <a:pt x="1254" y="1281"/>
                  <a:pt x="1254" y="1281"/>
                  <a:pt x="1252" y="1281"/>
                </a:cubicBezTo>
                <a:cubicBezTo>
                  <a:pt x="1252" y="1281"/>
                  <a:pt x="1252" y="1282"/>
                  <a:pt x="1251" y="1282"/>
                </a:cubicBezTo>
                <a:cubicBezTo>
                  <a:pt x="1251" y="1282"/>
                  <a:pt x="1250" y="1282"/>
                  <a:pt x="1249" y="1282"/>
                </a:cubicBezTo>
                <a:cubicBezTo>
                  <a:pt x="1248" y="1283"/>
                  <a:pt x="1248" y="1284"/>
                  <a:pt x="1249" y="1285"/>
                </a:cubicBezTo>
                <a:cubicBezTo>
                  <a:pt x="1250" y="1286"/>
                  <a:pt x="1251" y="1286"/>
                  <a:pt x="1251" y="1287"/>
                </a:cubicBezTo>
                <a:cubicBezTo>
                  <a:pt x="1252" y="1288"/>
                  <a:pt x="1251" y="1290"/>
                  <a:pt x="1251" y="1290"/>
                </a:cubicBezTo>
                <a:cubicBezTo>
                  <a:pt x="1253" y="1291"/>
                  <a:pt x="1253" y="1289"/>
                  <a:pt x="1253" y="1289"/>
                </a:cubicBezTo>
                <a:cubicBezTo>
                  <a:pt x="1254" y="1288"/>
                  <a:pt x="1254" y="1288"/>
                  <a:pt x="1256" y="1287"/>
                </a:cubicBezTo>
                <a:cubicBezTo>
                  <a:pt x="1256" y="1286"/>
                  <a:pt x="1258" y="1285"/>
                  <a:pt x="1257" y="1284"/>
                </a:cubicBezTo>
                <a:cubicBezTo>
                  <a:pt x="1256" y="1283"/>
                  <a:pt x="1255" y="1284"/>
                  <a:pt x="1254" y="1282"/>
                </a:cubicBezTo>
                <a:close/>
                <a:moveTo>
                  <a:pt x="1286" y="1306"/>
                </a:moveTo>
                <a:cubicBezTo>
                  <a:pt x="1287" y="1306"/>
                  <a:pt x="1288" y="1305"/>
                  <a:pt x="1289" y="1305"/>
                </a:cubicBezTo>
                <a:cubicBezTo>
                  <a:pt x="1289" y="1305"/>
                  <a:pt x="1291" y="1305"/>
                  <a:pt x="1291" y="1304"/>
                </a:cubicBezTo>
                <a:cubicBezTo>
                  <a:pt x="1292" y="1302"/>
                  <a:pt x="1285" y="1303"/>
                  <a:pt x="1286" y="1306"/>
                </a:cubicBezTo>
                <a:close/>
                <a:moveTo>
                  <a:pt x="1292" y="1397"/>
                </a:moveTo>
                <a:cubicBezTo>
                  <a:pt x="1294" y="1397"/>
                  <a:pt x="1295" y="1395"/>
                  <a:pt x="1297" y="1394"/>
                </a:cubicBezTo>
                <a:cubicBezTo>
                  <a:pt x="1298" y="1393"/>
                  <a:pt x="1301" y="1394"/>
                  <a:pt x="1302" y="1392"/>
                </a:cubicBezTo>
                <a:cubicBezTo>
                  <a:pt x="1304" y="1390"/>
                  <a:pt x="1300" y="1391"/>
                  <a:pt x="1299" y="1392"/>
                </a:cubicBezTo>
                <a:cubicBezTo>
                  <a:pt x="1298" y="1392"/>
                  <a:pt x="1297" y="1392"/>
                  <a:pt x="1296" y="1393"/>
                </a:cubicBezTo>
                <a:cubicBezTo>
                  <a:pt x="1295" y="1393"/>
                  <a:pt x="1294" y="1394"/>
                  <a:pt x="1293" y="1395"/>
                </a:cubicBezTo>
                <a:cubicBezTo>
                  <a:pt x="1293" y="1395"/>
                  <a:pt x="1291" y="1397"/>
                  <a:pt x="1292" y="1397"/>
                </a:cubicBezTo>
                <a:close/>
                <a:moveTo>
                  <a:pt x="1321" y="1411"/>
                </a:moveTo>
                <a:cubicBezTo>
                  <a:pt x="1320" y="1411"/>
                  <a:pt x="1320" y="1411"/>
                  <a:pt x="1319" y="1412"/>
                </a:cubicBezTo>
                <a:cubicBezTo>
                  <a:pt x="1319" y="1412"/>
                  <a:pt x="1320" y="1414"/>
                  <a:pt x="1320" y="1414"/>
                </a:cubicBezTo>
                <a:cubicBezTo>
                  <a:pt x="1321" y="1415"/>
                  <a:pt x="1321" y="1416"/>
                  <a:pt x="1322" y="1415"/>
                </a:cubicBezTo>
                <a:cubicBezTo>
                  <a:pt x="1323" y="1414"/>
                  <a:pt x="1322" y="1413"/>
                  <a:pt x="1321" y="1412"/>
                </a:cubicBezTo>
                <a:cubicBezTo>
                  <a:pt x="1321" y="1412"/>
                  <a:pt x="1321" y="1411"/>
                  <a:pt x="1321" y="1411"/>
                </a:cubicBezTo>
                <a:close/>
                <a:moveTo>
                  <a:pt x="1328" y="1453"/>
                </a:moveTo>
                <a:cubicBezTo>
                  <a:pt x="1327" y="1454"/>
                  <a:pt x="1326" y="1456"/>
                  <a:pt x="1326" y="1458"/>
                </a:cubicBezTo>
                <a:cubicBezTo>
                  <a:pt x="1325" y="1459"/>
                  <a:pt x="1325" y="1460"/>
                  <a:pt x="1325" y="1461"/>
                </a:cubicBezTo>
                <a:cubicBezTo>
                  <a:pt x="1325" y="1463"/>
                  <a:pt x="1325" y="1466"/>
                  <a:pt x="1327" y="1467"/>
                </a:cubicBezTo>
                <a:cubicBezTo>
                  <a:pt x="1329" y="1467"/>
                  <a:pt x="1328" y="1462"/>
                  <a:pt x="1327" y="1461"/>
                </a:cubicBezTo>
                <a:cubicBezTo>
                  <a:pt x="1327" y="1458"/>
                  <a:pt x="1327" y="1457"/>
                  <a:pt x="1329" y="1455"/>
                </a:cubicBezTo>
                <a:cubicBezTo>
                  <a:pt x="1329" y="1455"/>
                  <a:pt x="1330" y="1452"/>
                  <a:pt x="1328" y="1453"/>
                </a:cubicBezTo>
                <a:close/>
                <a:moveTo>
                  <a:pt x="1289" y="1370"/>
                </a:moveTo>
                <a:cubicBezTo>
                  <a:pt x="1290" y="1371"/>
                  <a:pt x="1290" y="1371"/>
                  <a:pt x="1290" y="1372"/>
                </a:cubicBezTo>
                <a:cubicBezTo>
                  <a:pt x="1291" y="1373"/>
                  <a:pt x="1291" y="1374"/>
                  <a:pt x="1292" y="1374"/>
                </a:cubicBezTo>
                <a:cubicBezTo>
                  <a:pt x="1295" y="1374"/>
                  <a:pt x="1294" y="1370"/>
                  <a:pt x="1295" y="1369"/>
                </a:cubicBezTo>
                <a:cubicBezTo>
                  <a:pt x="1296" y="1367"/>
                  <a:pt x="1297" y="1367"/>
                  <a:pt x="1297" y="1365"/>
                </a:cubicBezTo>
                <a:cubicBezTo>
                  <a:pt x="1297" y="1363"/>
                  <a:pt x="1296" y="1363"/>
                  <a:pt x="1296" y="1362"/>
                </a:cubicBezTo>
                <a:cubicBezTo>
                  <a:pt x="1295" y="1360"/>
                  <a:pt x="1296" y="1360"/>
                  <a:pt x="1295" y="1359"/>
                </a:cubicBezTo>
                <a:cubicBezTo>
                  <a:pt x="1295" y="1357"/>
                  <a:pt x="1293" y="1357"/>
                  <a:pt x="1291" y="1357"/>
                </a:cubicBezTo>
                <a:cubicBezTo>
                  <a:pt x="1288" y="1357"/>
                  <a:pt x="1288" y="1361"/>
                  <a:pt x="1289" y="1364"/>
                </a:cubicBezTo>
                <a:cubicBezTo>
                  <a:pt x="1289" y="1366"/>
                  <a:pt x="1287" y="1368"/>
                  <a:pt x="1289" y="1370"/>
                </a:cubicBezTo>
                <a:close/>
                <a:moveTo>
                  <a:pt x="1220" y="1387"/>
                </a:moveTo>
                <a:cubicBezTo>
                  <a:pt x="1219" y="1386"/>
                  <a:pt x="1218" y="1387"/>
                  <a:pt x="1218" y="1387"/>
                </a:cubicBezTo>
                <a:cubicBezTo>
                  <a:pt x="1218" y="1385"/>
                  <a:pt x="1216" y="1386"/>
                  <a:pt x="1216" y="1388"/>
                </a:cubicBezTo>
                <a:cubicBezTo>
                  <a:pt x="1216" y="1389"/>
                  <a:pt x="1217" y="1390"/>
                  <a:pt x="1218" y="1390"/>
                </a:cubicBezTo>
                <a:cubicBezTo>
                  <a:pt x="1219" y="1390"/>
                  <a:pt x="1219" y="1390"/>
                  <a:pt x="1219" y="1390"/>
                </a:cubicBezTo>
                <a:cubicBezTo>
                  <a:pt x="1220" y="1389"/>
                  <a:pt x="1220" y="1387"/>
                  <a:pt x="1220" y="1387"/>
                </a:cubicBezTo>
                <a:close/>
                <a:moveTo>
                  <a:pt x="1254" y="1411"/>
                </a:moveTo>
                <a:cubicBezTo>
                  <a:pt x="1253" y="1411"/>
                  <a:pt x="1252" y="1412"/>
                  <a:pt x="1253" y="1413"/>
                </a:cubicBezTo>
                <a:cubicBezTo>
                  <a:pt x="1253" y="1414"/>
                  <a:pt x="1253" y="1415"/>
                  <a:pt x="1254" y="1415"/>
                </a:cubicBezTo>
                <a:cubicBezTo>
                  <a:pt x="1254" y="1416"/>
                  <a:pt x="1254" y="1417"/>
                  <a:pt x="1255" y="1416"/>
                </a:cubicBezTo>
                <a:cubicBezTo>
                  <a:pt x="1256" y="1416"/>
                  <a:pt x="1255" y="1414"/>
                  <a:pt x="1254" y="1414"/>
                </a:cubicBezTo>
                <a:cubicBezTo>
                  <a:pt x="1254" y="1413"/>
                  <a:pt x="1254" y="1411"/>
                  <a:pt x="1254" y="1411"/>
                </a:cubicBezTo>
                <a:close/>
                <a:moveTo>
                  <a:pt x="1260" y="1397"/>
                </a:moveTo>
                <a:cubicBezTo>
                  <a:pt x="1259" y="1398"/>
                  <a:pt x="1259" y="1400"/>
                  <a:pt x="1260" y="1400"/>
                </a:cubicBezTo>
                <a:cubicBezTo>
                  <a:pt x="1262" y="1399"/>
                  <a:pt x="1261" y="1397"/>
                  <a:pt x="1260" y="1397"/>
                </a:cubicBezTo>
                <a:close/>
                <a:moveTo>
                  <a:pt x="1248" y="1345"/>
                </a:moveTo>
                <a:cubicBezTo>
                  <a:pt x="1246" y="1347"/>
                  <a:pt x="1249" y="1349"/>
                  <a:pt x="1249" y="1350"/>
                </a:cubicBezTo>
                <a:cubicBezTo>
                  <a:pt x="1250" y="1351"/>
                  <a:pt x="1250" y="1352"/>
                  <a:pt x="1251" y="1352"/>
                </a:cubicBezTo>
                <a:cubicBezTo>
                  <a:pt x="1251" y="1353"/>
                  <a:pt x="1253" y="1353"/>
                  <a:pt x="1253" y="1352"/>
                </a:cubicBezTo>
                <a:cubicBezTo>
                  <a:pt x="1253" y="1352"/>
                  <a:pt x="1251" y="1350"/>
                  <a:pt x="1250" y="1349"/>
                </a:cubicBezTo>
                <a:cubicBezTo>
                  <a:pt x="1250" y="1348"/>
                  <a:pt x="1250" y="1344"/>
                  <a:pt x="1248" y="1345"/>
                </a:cubicBezTo>
                <a:close/>
                <a:moveTo>
                  <a:pt x="1308" y="1341"/>
                </a:moveTo>
                <a:cubicBezTo>
                  <a:pt x="1308" y="1342"/>
                  <a:pt x="1309" y="1344"/>
                  <a:pt x="1310" y="1343"/>
                </a:cubicBezTo>
                <a:cubicBezTo>
                  <a:pt x="1312" y="1343"/>
                  <a:pt x="1310" y="1340"/>
                  <a:pt x="1309" y="1339"/>
                </a:cubicBezTo>
                <a:cubicBezTo>
                  <a:pt x="1308" y="1338"/>
                  <a:pt x="1308" y="1337"/>
                  <a:pt x="1307" y="1337"/>
                </a:cubicBezTo>
                <a:cubicBezTo>
                  <a:pt x="1306" y="1336"/>
                  <a:pt x="1305" y="1336"/>
                  <a:pt x="1304" y="1336"/>
                </a:cubicBezTo>
                <a:cubicBezTo>
                  <a:pt x="1303" y="1335"/>
                  <a:pt x="1304" y="1332"/>
                  <a:pt x="1302" y="1331"/>
                </a:cubicBezTo>
                <a:cubicBezTo>
                  <a:pt x="1300" y="1330"/>
                  <a:pt x="1298" y="1331"/>
                  <a:pt x="1296" y="1332"/>
                </a:cubicBezTo>
                <a:cubicBezTo>
                  <a:pt x="1295" y="1332"/>
                  <a:pt x="1295" y="1333"/>
                  <a:pt x="1293" y="1334"/>
                </a:cubicBezTo>
                <a:cubicBezTo>
                  <a:pt x="1292" y="1335"/>
                  <a:pt x="1291" y="1333"/>
                  <a:pt x="1289" y="1333"/>
                </a:cubicBezTo>
                <a:cubicBezTo>
                  <a:pt x="1288" y="1333"/>
                  <a:pt x="1288" y="1335"/>
                  <a:pt x="1289" y="1336"/>
                </a:cubicBezTo>
                <a:cubicBezTo>
                  <a:pt x="1289" y="1336"/>
                  <a:pt x="1290" y="1336"/>
                  <a:pt x="1291" y="1336"/>
                </a:cubicBezTo>
                <a:cubicBezTo>
                  <a:pt x="1293" y="1336"/>
                  <a:pt x="1296" y="1337"/>
                  <a:pt x="1297" y="1338"/>
                </a:cubicBezTo>
                <a:cubicBezTo>
                  <a:pt x="1300" y="1340"/>
                  <a:pt x="1294" y="1340"/>
                  <a:pt x="1297" y="1342"/>
                </a:cubicBezTo>
                <a:cubicBezTo>
                  <a:pt x="1297" y="1342"/>
                  <a:pt x="1298" y="1342"/>
                  <a:pt x="1298" y="1342"/>
                </a:cubicBezTo>
                <a:cubicBezTo>
                  <a:pt x="1298" y="1343"/>
                  <a:pt x="1298" y="1343"/>
                  <a:pt x="1299" y="1343"/>
                </a:cubicBezTo>
                <a:cubicBezTo>
                  <a:pt x="1300" y="1344"/>
                  <a:pt x="1300" y="1344"/>
                  <a:pt x="1301" y="1344"/>
                </a:cubicBezTo>
                <a:cubicBezTo>
                  <a:pt x="1302" y="1344"/>
                  <a:pt x="1303" y="1345"/>
                  <a:pt x="1304" y="1346"/>
                </a:cubicBezTo>
                <a:cubicBezTo>
                  <a:pt x="1304" y="1346"/>
                  <a:pt x="1306" y="1346"/>
                  <a:pt x="1307" y="1346"/>
                </a:cubicBezTo>
                <a:cubicBezTo>
                  <a:pt x="1311" y="1345"/>
                  <a:pt x="1306" y="1342"/>
                  <a:pt x="1306" y="1341"/>
                </a:cubicBezTo>
                <a:cubicBezTo>
                  <a:pt x="1305" y="1340"/>
                  <a:pt x="1307" y="1341"/>
                  <a:pt x="1308" y="1341"/>
                </a:cubicBezTo>
                <a:close/>
                <a:moveTo>
                  <a:pt x="1225" y="1471"/>
                </a:moveTo>
                <a:cubicBezTo>
                  <a:pt x="1228" y="1471"/>
                  <a:pt x="1229" y="1473"/>
                  <a:pt x="1232" y="1473"/>
                </a:cubicBezTo>
                <a:cubicBezTo>
                  <a:pt x="1234" y="1473"/>
                  <a:pt x="1237" y="1473"/>
                  <a:pt x="1239" y="1474"/>
                </a:cubicBezTo>
                <a:cubicBezTo>
                  <a:pt x="1241" y="1474"/>
                  <a:pt x="1243" y="1476"/>
                  <a:pt x="1245" y="1476"/>
                </a:cubicBezTo>
                <a:cubicBezTo>
                  <a:pt x="1248" y="1476"/>
                  <a:pt x="1250" y="1476"/>
                  <a:pt x="1252" y="1478"/>
                </a:cubicBezTo>
                <a:cubicBezTo>
                  <a:pt x="1253" y="1478"/>
                  <a:pt x="1253" y="1479"/>
                  <a:pt x="1255" y="1479"/>
                </a:cubicBezTo>
                <a:cubicBezTo>
                  <a:pt x="1256" y="1479"/>
                  <a:pt x="1257" y="1480"/>
                  <a:pt x="1257" y="1481"/>
                </a:cubicBezTo>
                <a:cubicBezTo>
                  <a:pt x="1257" y="1482"/>
                  <a:pt x="1255" y="1482"/>
                  <a:pt x="1255" y="1483"/>
                </a:cubicBezTo>
                <a:cubicBezTo>
                  <a:pt x="1254" y="1485"/>
                  <a:pt x="1256" y="1484"/>
                  <a:pt x="1257" y="1483"/>
                </a:cubicBezTo>
                <a:cubicBezTo>
                  <a:pt x="1259" y="1482"/>
                  <a:pt x="1262" y="1482"/>
                  <a:pt x="1265" y="1482"/>
                </a:cubicBezTo>
                <a:cubicBezTo>
                  <a:pt x="1267" y="1482"/>
                  <a:pt x="1268" y="1483"/>
                  <a:pt x="1270" y="1482"/>
                </a:cubicBezTo>
                <a:cubicBezTo>
                  <a:pt x="1271" y="1482"/>
                  <a:pt x="1272" y="1482"/>
                  <a:pt x="1273" y="1481"/>
                </a:cubicBezTo>
                <a:cubicBezTo>
                  <a:pt x="1274" y="1480"/>
                  <a:pt x="1278" y="1480"/>
                  <a:pt x="1280" y="1480"/>
                </a:cubicBezTo>
                <a:cubicBezTo>
                  <a:pt x="1283" y="1480"/>
                  <a:pt x="1286" y="1481"/>
                  <a:pt x="1288" y="1480"/>
                </a:cubicBezTo>
                <a:cubicBezTo>
                  <a:pt x="1291" y="1480"/>
                  <a:pt x="1293" y="1480"/>
                  <a:pt x="1296" y="1480"/>
                </a:cubicBezTo>
                <a:cubicBezTo>
                  <a:pt x="1297" y="1479"/>
                  <a:pt x="1298" y="1479"/>
                  <a:pt x="1299" y="1479"/>
                </a:cubicBezTo>
                <a:cubicBezTo>
                  <a:pt x="1300" y="1478"/>
                  <a:pt x="1299" y="1477"/>
                  <a:pt x="1300" y="1476"/>
                </a:cubicBezTo>
                <a:cubicBezTo>
                  <a:pt x="1300" y="1474"/>
                  <a:pt x="1304" y="1472"/>
                  <a:pt x="1301" y="1470"/>
                </a:cubicBezTo>
                <a:cubicBezTo>
                  <a:pt x="1301" y="1470"/>
                  <a:pt x="1301" y="1470"/>
                  <a:pt x="1301" y="1470"/>
                </a:cubicBezTo>
                <a:cubicBezTo>
                  <a:pt x="1301" y="1470"/>
                  <a:pt x="1299" y="1472"/>
                  <a:pt x="1299" y="1472"/>
                </a:cubicBezTo>
                <a:cubicBezTo>
                  <a:pt x="1298" y="1473"/>
                  <a:pt x="1297" y="1473"/>
                  <a:pt x="1296" y="1473"/>
                </a:cubicBezTo>
                <a:cubicBezTo>
                  <a:pt x="1295" y="1474"/>
                  <a:pt x="1294" y="1474"/>
                  <a:pt x="1293" y="1474"/>
                </a:cubicBezTo>
                <a:cubicBezTo>
                  <a:pt x="1292" y="1475"/>
                  <a:pt x="1290" y="1476"/>
                  <a:pt x="1289" y="1476"/>
                </a:cubicBezTo>
                <a:cubicBezTo>
                  <a:pt x="1287" y="1476"/>
                  <a:pt x="1284" y="1475"/>
                  <a:pt x="1285" y="1473"/>
                </a:cubicBezTo>
                <a:cubicBezTo>
                  <a:pt x="1285" y="1472"/>
                  <a:pt x="1286" y="1471"/>
                  <a:pt x="1285" y="1470"/>
                </a:cubicBezTo>
                <a:cubicBezTo>
                  <a:pt x="1284" y="1469"/>
                  <a:pt x="1283" y="1470"/>
                  <a:pt x="1282" y="1470"/>
                </a:cubicBezTo>
                <a:cubicBezTo>
                  <a:pt x="1281" y="1470"/>
                  <a:pt x="1280" y="1471"/>
                  <a:pt x="1279" y="1471"/>
                </a:cubicBezTo>
                <a:cubicBezTo>
                  <a:pt x="1278" y="1472"/>
                  <a:pt x="1277" y="1471"/>
                  <a:pt x="1276" y="1471"/>
                </a:cubicBezTo>
                <a:cubicBezTo>
                  <a:pt x="1274" y="1470"/>
                  <a:pt x="1272" y="1470"/>
                  <a:pt x="1270" y="1470"/>
                </a:cubicBezTo>
                <a:cubicBezTo>
                  <a:pt x="1268" y="1469"/>
                  <a:pt x="1265" y="1468"/>
                  <a:pt x="1263" y="1468"/>
                </a:cubicBezTo>
                <a:cubicBezTo>
                  <a:pt x="1258" y="1468"/>
                  <a:pt x="1254" y="1469"/>
                  <a:pt x="1250" y="1470"/>
                </a:cubicBezTo>
                <a:cubicBezTo>
                  <a:pt x="1248" y="1470"/>
                  <a:pt x="1245" y="1470"/>
                  <a:pt x="1243" y="1469"/>
                </a:cubicBezTo>
                <a:cubicBezTo>
                  <a:pt x="1242" y="1468"/>
                  <a:pt x="1242" y="1465"/>
                  <a:pt x="1239" y="1465"/>
                </a:cubicBezTo>
                <a:cubicBezTo>
                  <a:pt x="1239" y="1464"/>
                  <a:pt x="1236" y="1465"/>
                  <a:pt x="1237" y="1464"/>
                </a:cubicBezTo>
                <a:cubicBezTo>
                  <a:pt x="1237" y="1463"/>
                  <a:pt x="1239" y="1463"/>
                  <a:pt x="1240" y="1463"/>
                </a:cubicBezTo>
                <a:cubicBezTo>
                  <a:pt x="1240" y="1461"/>
                  <a:pt x="1237" y="1460"/>
                  <a:pt x="1236" y="1460"/>
                </a:cubicBezTo>
                <a:cubicBezTo>
                  <a:pt x="1234" y="1459"/>
                  <a:pt x="1233" y="1462"/>
                  <a:pt x="1231" y="1462"/>
                </a:cubicBezTo>
                <a:cubicBezTo>
                  <a:pt x="1230" y="1462"/>
                  <a:pt x="1228" y="1462"/>
                  <a:pt x="1227" y="1462"/>
                </a:cubicBezTo>
                <a:cubicBezTo>
                  <a:pt x="1226" y="1461"/>
                  <a:pt x="1227" y="1460"/>
                  <a:pt x="1226" y="1459"/>
                </a:cubicBezTo>
                <a:cubicBezTo>
                  <a:pt x="1225" y="1457"/>
                  <a:pt x="1224" y="1459"/>
                  <a:pt x="1224" y="1460"/>
                </a:cubicBezTo>
                <a:cubicBezTo>
                  <a:pt x="1223" y="1462"/>
                  <a:pt x="1222" y="1464"/>
                  <a:pt x="1221" y="1466"/>
                </a:cubicBezTo>
                <a:cubicBezTo>
                  <a:pt x="1220" y="1467"/>
                  <a:pt x="1217" y="1469"/>
                  <a:pt x="1217" y="1470"/>
                </a:cubicBezTo>
                <a:cubicBezTo>
                  <a:pt x="1218" y="1472"/>
                  <a:pt x="1224" y="1470"/>
                  <a:pt x="1225" y="1471"/>
                </a:cubicBezTo>
                <a:close/>
                <a:moveTo>
                  <a:pt x="1136" y="1371"/>
                </a:moveTo>
                <a:cubicBezTo>
                  <a:pt x="1136" y="1370"/>
                  <a:pt x="1136" y="1369"/>
                  <a:pt x="1135" y="1368"/>
                </a:cubicBezTo>
                <a:cubicBezTo>
                  <a:pt x="1135" y="1367"/>
                  <a:pt x="1134" y="1367"/>
                  <a:pt x="1133" y="1366"/>
                </a:cubicBezTo>
                <a:cubicBezTo>
                  <a:pt x="1133" y="1365"/>
                  <a:pt x="1133" y="1364"/>
                  <a:pt x="1133" y="1363"/>
                </a:cubicBezTo>
                <a:cubicBezTo>
                  <a:pt x="1132" y="1362"/>
                  <a:pt x="1131" y="1362"/>
                  <a:pt x="1130" y="1363"/>
                </a:cubicBezTo>
                <a:cubicBezTo>
                  <a:pt x="1130" y="1364"/>
                  <a:pt x="1129" y="1365"/>
                  <a:pt x="1129" y="1366"/>
                </a:cubicBezTo>
                <a:cubicBezTo>
                  <a:pt x="1128" y="1367"/>
                  <a:pt x="1128" y="1368"/>
                  <a:pt x="1127" y="1369"/>
                </a:cubicBezTo>
                <a:cubicBezTo>
                  <a:pt x="1127" y="1370"/>
                  <a:pt x="1123" y="1370"/>
                  <a:pt x="1124" y="1371"/>
                </a:cubicBezTo>
                <a:cubicBezTo>
                  <a:pt x="1125" y="1373"/>
                  <a:pt x="1128" y="1370"/>
                  <a:pt x="1129" y="1373"/>
                </a:cubicBezTo>
                <a:cubicBezTo>
                  <a:pt x="1129" y="1374"/>
                  <a:pt x="1129" y="1374"/>
                  <a:pt x="1130" y="1375"/>
                </a:cubicBezTo>
                <a:cubicBezTo>
                  <a:pt x="1131" y="1375"/>
                  <a:pt x="1132" y="1375"/>
                  <a:pt x="1133" y="1375"/>
                </a:cubicBezTo>
                <a:cubicBezTo>
                  <a:pt x="1134" y="1375"/>
                  <a:pt x="1135" y="1375"/>
                  <a:pt x="1135" y="1376"/>
                </a:cubicBezTo>
                <a:cubicBezTo>
                  <a:pt x="1136" y="1376"/>
                  <a:pt x="1137" y="1378"/>
                  <a:pt x="1138" y="1377"/>
                </a:cubicBezTo>
                <a:cubicBezTo>
                  <a:pt x="1138" y="1376"/>
                  <a:pt x="1137" y="1375"/>
                  <a:pt x="1136" y="1374"/>
                </a:cubicBezTo>
                <a:cubicBezTo>
                  <a:pt x="1136" y="1373"/>
                  <a:pt x="1136" y="1373"/>
                  <a:pt x="1136" y="1371"/>
                </a:cubicBezTo>
                <a:close/>
                <a:moveTo>
                  <a:pt x="1104" y="1316"/>
                </a:moveTo>
                <a:cubicBezTo>
                  <a:pt x="1104" y="1315"/>
                  <a:pt x="1103" y="1315"/>
                  <a:pt x="1103" y="1315"/>
                </a:cubicBezTo>
                <a:cubicBezTo>
                  <a:pt x="1103" y="1315"/>
                  <a:pt x="1103" y="1316"/>
                  <a:pt x="1103" y="1316"/>
                </a:cubicBezTo>
                <a:cubicBezTo>
                  <a:pt x="1103" y="1316"/>
                  <a:pt x="1103" y="1317"/>
                  <a:pt x="1104" y="1316"/>
                </a:cubicBezTo>
                <a:close/>
                <a:moveTo>
                  <a:pt x="1203" y="1435"/>
                </a:moveTo>
                <a:cubicBezTo>
                  <a:pt x="1201" y="1434"/>
                  <a:pt x="1201" y="1439"/>
                  <a:pt x="1201" y="1440"/>
                </a:cubicBezTo>
                <a:cubicBezTo>
                  <a:pt x="1202" y="1441"/>
                  <a:pt x="1202" y="1442"/>
                  <a:pt x="1203" y="1443"/>
                </a:cubicBezTo>
                <a:cubicBezTo>
                  <a:pt x="1203" y="1443"/>
                  <a:pt x="1204" y="1445"/>
                  <a:pt x="1205" y="1444"/>
                </a:cubicBezTo>
                <a:cubicBezTo>
                  <a:pt x="1206" y="1443"/>
                  <a:pt x="1205" y="1442"/>
                  <a:pt x="1205" y="1442"/>
                </a:cubicBezTo>
                <a:cubicBezTo>
                  <a:pt x="1204" y="1441"/>
                  <a:pt x="1203" y="1441"/>
                  <a:pt x="1203" y="1440"/>
                </a:cubicBezTo>
                <a:cubicBezTo>
                  <a:pt x="1203" y="1439"/>
                  <a:pt x="1204" y="1436"/>
                  <a:pt x="1203" y="1435"/>
                </a:cubicBezTo>
                <a:close/>
                <a:moveTo>
                  <a:pt x="1135" y="1382"/>
                </a:moveTo>
                <a:cubicBezTo>
                  <a:pt x="1135" y="1382"/>
                  <a:pt x="1135" y="1381"/>
                  <a:pt x="1133" y="1381"/>
                </a:cubicBezTo>
                <a:cubicBezTo>
                  <a:pt x="1132" y="1381"/>
                  <a:pt x="1137" y="1387"/>
                  <a:pt x="1137" y="1388"/>
                </a:cubicBezTo>
                <a:cubicBezTo>
                  <a:pt x="1137" y="1388"/>
                  <a:pt x="1137" y="1390"/>
                  <a:pt x="1137" y="1390"/>
                </a:cubicBezTo>
                <a:cubicBezTo>
                  <a:pt x="1139" y="1392"/>
                  <a:pt x="1139" y="1391"/>
                  <a:pt x="1140" y="1390"/>
                </a:cubicBezTo>
                <a:cubicBezTo>
                  <a:pt x="1140" y="1389"/>
                  <a:pt x="1141" y="1389"/>
                  <a:pt x="1142" y="1389"/>
                </a:cubicBezTo>
                <a:cubicBezTo>
                  <a:pt x="1143" y="1389"/>
                  <a:pt x="1144" y="1388"/>
                  <a:pt x="1143" y="1387"/>
                </a:cubicBezTo>
                <a:cubicBezTo>
                  <a:pt x="1142" y="1387"/>
                  <a:pt x="1140" y="1387"/>
                  <a:pt x="1140" y="1387"/>
                </a:cubicBezTo>
                <a:cubicBezTo>
                  <a:pt x="1138" y="1386"/>
                  <a:pt x="1139" y="1385"/>
                  <a:pt x="1138" y="1384"/>
                </a:cubicBezTo>
                <a:cubicBezTo>
                  <a:pt x="1137" y="1383"/>
                  <a:pt x="1136" y="1384"/>
                  <a:pt x="1135" y="1382"/>
                </a:cubicBezTo>
                <a:close/>
                <a:moveTo>
                  <a:pt x="1111" y="1319"/>
                </a:moveTo>
                <a:cubicBezTo>
                  <a:pt x="1111" y="1319"/>
                  <a:pt x="1111" y="1319"/>
                  <a:pt x="1111" y="1318"/>
                </a:cubicBezTo>
                <a:cubicBezTo>
                  <a:pt x="1115" y="1314"/>
                  <a:pt x="1107" y="1317"/>
                  <a:pt x="1105" y="1317"/>
                </a:cubicBezTo>
                <a:cubicBezTo>
                  <a:pt x="1104" y="1317"/>
                  <a:pt x="1103" y="1318"/>
                  <a:pt x="1104" y="1319"/>
                </a:cubicBezTo>
                <a:cubicBezTo>
                  <a:pt x="1105" y="1320"/>
                  <a:pt x="1106" y="1320"/>
                  <a:pt x="1107" y="1321"/>
                </a:cubicBezTo>
                <a:cubicBezTo>
                  <a:pt x="1107" y="1321"/>
                  <a:pt x="1107" y="1323"/>
                  <a:pt x="1108" y="1323"/>
                </a:cubicBezTo>
                <a:cubicBezTo>
                  <a:pt x="1108" y="1324"/>
                  <a:pt x="1109" y="1324"/>
                  <a:pt x="1110" y="1325"/>
                </a:cubicBezTo>
                <a:cubicBezTo>
                  <a:pt x="1111" y="1325"/>
                  <a:pt x="1111" y="1327"/>
                  <a:pt x="1112" y="1327"/>
                </a:cubicBezTo>
                <a:cubicBezTo>
                  <a:pt x="1113" y="1328"/>
                  <a:pt x="1112" y="1326"/>
                  <a:pt x="1112" y="1325"/>
                </a:cubicBezTo>
                <a:cubicBezTo>
                  <a:pt x="1112" y="1324"/>
                  <a:pt x="1112" y="1323"/>
                  <a:pt x="1111" y="1322"/>
                </a:cubicBezTo>
                <a:cubicBezTo>
                  <a:pt x="1110" y="1322"/>
                  <a:pt x="1109" y="1322"/>
                  <a:pt x="1109" y="1320"/>
                </a:cubicBezTo>
                <a:cubicBezTo>
                  <a:pt x="1110" y="1320"/>
                  <a:pt x="1110" y="1320"/>
                  <a:pt x="1111" y="1319"/>
                </a:cubicBezTo>
                <a:close/>
                <a:moveTo>
                  <a:pt x="1225" y="12"/>
                </a:moveTo>
                <a:cubicBezTo>
                  <a:pt x="1226" y="13"/>
                  <a:pt x="1228" y="14"/>
                  <a:pt x="1229" y="14"/>
                </a:cubicBezTo>
                <a:cubicBezTo>
                  <a:pt x="1232" y="15"/>
                  <a:pt x="1233" y="13"/>
                  <a:pt x="1235" y="12"/>
                </a:cubicBezTo>
                <a:cubicBezTo>
                  <a:pt x="1237" y="11"/>
                  <a:pt x="1237" y="8"/>
                  <a:pt x="1235" y="7"/>
                </a:cubicBezTo>
                <a:cubicBezTo>
                  <a:pt x="1233" y="6"/>
                  <a:pt x="1232" y="5"/>
                  <a:pt x="1229" y="5"/>
                </a:cubicBezTo>
                <a:cubicBezTo>
                  <a:pt x="1228" y="5"/>
                  <a:pt x="1228" y="5"/>
                  <a:pt x="1227" y="4"/>
                </a:cubicBezTo>
                <a:cubicBezTo>
                  <a:pt x="1226" y="3"/>
                  <a:pt x="1225" y="2"/>
                  <a:pt x="1224" y="3"/>
                </a:cubicBezTo>
                <a:cubicBezTo>
                  <a:pt x="1224" y="4"/>
                  <a:pt x="1224" y="6"/>
                  <a:pt x="1224" y="7"/>
                </a:cubicBezTo>
                <a:cubicBezTo>
                  <a:pt x="1224" y="9"/>
                  <a:pt x="1224" y="10"/>
                  <a:pt x="1225" y="12"/>
                </a:cubicBezTo>
                <a:close/>
                <a:moveTo>
                  <a:pt x="1218" y="13"/>
                </a:moveTo>
                <a:cubicBezTo>
                  <a:pt x="1217" y="15"/>
                  <a:pt x="1214" y="15"/>
                  <a:pt x="1212" y="16"/>
                </a:cubicBezTo>
                <a:cubicBezTo>
                  <a:pt x="1211" y="17"/>
                  <a:pt x="1210" y="17"/>
                  <a:pt x="1208" y="17"/>
                </a:cubicBezTo>
                <a:cubicBezTo>
                  <a:pt x="1207" y="17"/>
                  <a:pt x="1206" y="18"/>
                  <a:pt x="1204" y="19"/>
                </a:cubicBezTo>
                <a:cubicBezTo>
                  <a:pt x="1203" y="20"/>
                  <a:pt x="1201" y="19"/>
                  <a:pt x="1200" y="19"/>
                </a:cubicBezTo>
                <a:cubicBezTo>
                  <a:pt x="1197" y="20"/>
                  <a:pt x="1201" y="22"/>
                  <a:pt x="1202" y="23"/>
                </a:cubicBezTo>
                <a:cubicBezTo>
                  <a:pt x="1203" y="23"/>
                  <a:pt x="1204" y="24"/>
                  <a:pt x="1204" y="25"/>
                </a:cubicBezTo>
                <a:cubicBezTo>
                  <a:pt x="1205" y="26"/>
                  <a:pt x="1205" y="27"/>
                  <a:pt x="1206" y="27"/>
                </a:cubicBezTo>
                <a:cubicBezTo>
                  <a:pt x="1208" y="27"/>
                  <a:pt x="1210" y="26"/>
                  <a:pt x="1212" y="25"/>
                </a:cubicBezTo>
                <a:cubicBezTo>
                  <a:pt x="1214" y="24"/>
                  <a:pt x="1215" y="22"/>
                  <a:pt x="1216" y="21"/>
                </a:cubicBezTo>
                <a:cubicBezTo>
                  <a:pt x="1218" y="19"/>
                  <a:pt x="1221" y="19"/>
                  <a:pt x="1222" y="17"/>
                </a:cubicBezTo>
                <a:cubicBezTo>
                  <a:pt x="1223" y="15"/>
                  <a:pt x="1223" y="13"/>
                  <a:pt x="1221" y="11"/>
                </a:cubicBezTo>
                <a:cubicBezTo>
                  <a:pt x="1221" y="11"/>
                  <a:pt x="1220" y="10"/>
                  <a:pt x="1219" y="10"/>
                </a:cubicBezTo>
                <a:cubicBezTo>
                  <a:pt x="1218" y="9"/>
                  <a:pt x="1217" y="8"/>
                  <a:pt x="1216" y="9"/>
                </a:cubicBezTo>
                <a:cubicBezTo>
                  <a:pt x="1214" y="10"/>
                  <a:pt x="1218" y="12"/>
                  <a:pt x="1218" y="13"/>
                </a:cubicBezTo>
                <a:close/>
                <a:moveTo>
                  <a:pt x="1176" y="13"/>
                </a:moveTo>
                <a:cubicBezTo>
                  <a:pt x="1177" y="14"/>
                  <a:pt x="1177" y="16"/>
                  <a:pt x="1179" y="17"/>
                </a:cubicBezTo>
                <a:cubicBezTo>
                  <a:pt x="1181" y="18"/>
                  <a:pt x="1184" y="16"/>
                  <a:pt x="1186" y="15"/>
                </a:cubicBezTo>
                <a:cubicBezTo>
                  <a:pt x="1187" y="15"/>
                  <a:pt x="1188" y="15"/>
                  <a:pt x="1189" y="15"/>
                </a:cubicBezTo>
                <a:cubicBezTo>
                  <a:pt x="1190" y="15"/>
                  <a:pt x="1191" y="15"/>
                  <a:pt x="1192" y="14"/>
                </a:cubicBezTo>
                <a:cubicBezTo>
                  <a:pt x="1194" y="12"/>
                  <a:pt x="1195" y="15"/>
                  <a:pt x="1197" y="15"/>
                </a:cubicBezTo>
                <a:cubicBezTo>
                  <a:pt x="1199" y="16"/>
                  <a:pt x="1201" y="14"/>
                  <a:pt x="1203" y="14"/>
                </a:cubicBezTo>
                <a:cubicBezTo>
                  <a:pt x="1204" y="14"/>
                  <a:pt x="1205" y="13"/>
                  <a:pt x="1206" y="13"/>
                </a:cubicBezTo>
                <a:cubicBezTo>
                  <a:pt x="1207" y="12"/>
                  <a:pt x="1207" y="11"/>
                  <a:pt x="1207" y="9"/>
                </a:cubicBezTo>
                <a:cubicBezTo>
                  <a:pt x="1208" y="7"/>
                  <a:pt x="1211" y="8"/>
                  <a:pt x="1212" y="6"/>
                </a:cubicBezTo>
                <a:cubicBezTo>
                  <a:pt x="1214" y="6"/>
                  <a:pt x="1213" y="5"/>
                  <a:pt x="1213" y="3"/>
                </a:cubicBezTo>
                <a:cubicBezTo>
                  <a:pt x="1214" y="3"/>
                  <a:pt x="1214" y="3"/>
                  <a:pt x="1214" y="3"/>
                </a:cubicBezTo>
                <a:cubicBezTo>
                  <a:pt x="1208" y="3"/>
                  <a:pt x="1208" y="3"/>
                  <a:pt x="1208" y="3"/>
                </a:cubicBezTo>
                <a:cubicBezTo>
                  <a:pt x="1207" y="3"/>
                  <a:pt x="1207" y="3"/>
                  <a:pt x="1207" y="3"/>
                </a:cubicBezTo>
                <a:cubicBezTo>
                  <a:pt x="1206" y="4"/>
                  <a:pt x="1205" y="5"/>
                  <a:pt x="1204" y="5"/>
                </a:cubicBezTo>
                <a:cubicBezTo>
                  <a:pt x="1203" y="6"/>
                  <a:pt x="1202" y="6"/>
                  <a:pt x="1201" y="6"/>
                </a:cubicBezTo>
                <a:cubicBezTo>
                  <a:pt x="1198" y="6"/>
                  <a:pt x="1196" y="6"/>
                  <a:pt x="1194" y="6"/>
                </a:cubicBezTo>
                <a:cubicBezTo>
                  <a:pt x="1193" y="6"/>
                  <a:pt x="1191" y="6"/>
                  <a:pt x="1190" y="6"/>
                </a:cubicBezTo>
                <a:cubicBezTo>
                  <a:pt x="1188" y="6"/>
                  <a:pt x="1189" y="5"/>
                  <a:pt x="1187" y="4"/>
                </a:cubicBezTo>
                <a:cubicBezTo>
                  <a:pt x="1186" y="4"/>
                  <a:pt x="1185" y="4"/>
                  <a:pt x="1185" y="5"/>
                </a:cubicBezTo>
                <a:cubicBezTo>
                  <a:pt x="1184" y="7"/>
                  <a:pt x="1184" y="7"/>
                  <a:pt x="1183" y="6"/>
                </a:cubicBezTo>
                <a:cubicBezTo>
                  <a:pt x="1182" y="6"/>
                  <a:pt x="1182" y="6"/>
                  <a:pt x="1182" y="6"/>
                </a:cubicBezTo>
                <a:cubicBezTo>
                  <a:pt x="1181" y="6"/>
                  <a:pt x="1180" y="6"/>
                  <a:pt x="1180" y="7"/>
                </a:cubicBezTo>
                <a:cubicBezTo>
                  <a:pt x="1180" y="8"/>
                  <a:pt x="1180" y="9"/>
                  <a:pt x="1178" y="9"/>
                </a:cubicBezTo>
                <a:cubicBezTo>
                  <a:pt x="1177" y="8"/>
                  <a:pt x="1176" y="6"/>
                  <a:pt x="1175" y="5"/>
                </a:cubicBezTo>
                <a:cubicBezTo>
                  <a:pt x="1173" y="5"/>
                  <a:pt x="1173" y="7"/>
                  <a:pt x="1173" y="9"/>
                </a:cubicBezTo>
                <a:cubicBezTo>
                  <a:pt x="1173" y="10"/>
                  <a:pt x="1175" y="12"/>
                  <a:pt x="1176" y="13"/>
                </a:cubicBezTo>
                <a:close/>
                <a:moveTo>
                  <a:pt x="1061" y="65"/>
                </a:moveTo>
                <a:cubicBezTo>
                  <a:pt x="1062" y="65"/>
                  <a:pt x="1062" y="65"/>
                  <a:pt x="1062" y="65"/>
                </a:cubicBezTo>
                <a:cubicBezTo>
                  <a:pt x="1065" y="65"/>
                  <a:pt x="1067" y="65"/>
                  <a:pt x="1070" y="65"/>
                </a:cubicBezTo>
                <a:cubicBezTo>
                  <a:pt x="1072" y="65"/>
                  <a:pt x="1075" y="66"/>
                  <a:pt x="1077" y="66"/>
                </a:cubicBezTo>
                <a:cubicBezTo>
                  <a:pt x="1078" y="65"/>
                  <a:pt x="1079" y="64"/>
                  <a:pt x="1079" y="64"/>
                </a:cubicBezTo>
                <a:cubicBezTo>
                  <a:pt x="1080" y="62"/>
                  <a:pt x="1080" y="63"/>
                  <a:pt x="1080" y="61"/>
                </a:cubicBezTo>
                <a:cubicBezTo>
                  <a:pt x="1080" y="58"/>
                  <a:pt x="1082" y="60"/>
                  <a:pt x="1084" y="58"/>
                </a:cubicBezTo>
                <a:cubicBezTo>
                  <a:pt x="1085" y="58"/>
                  <a:pt x="1085" y="56"/>
                  <a:pt x="1085" y="56"/>
                </a:cubicBezTo>
                <a:cubicBezTo>
                  <a:pt x="1086" y="55"/>
                  <a:pt x="1088" y="55"/>
                  <a:pt x="1088" y="54"/>
                </a:cubicBezTo>
                <a:cubicBezTo>
                  <a:pt x="1088" y="53"/>
                  <a:pt x="1085" y="52"/>
                  <a:pt x="1084" y="52"/>
                </a:cubicBezTo>
                <a:cubicBezTo>
                  <a:pt x="1083" y="51"/>
                  <a:pt x="1083" y="51"/>
                  <a:pt x="1081" y="50"/>
                </a:cubicBezTo>
                <a:cubicBezTo>
                  <a:pt x="1080" y="50"/>
                  <a:pt x="1079" y="49"/>
                  <a:pt x="1081" y="49"/>
                </a:cubicBezTo>
                <a:cubicBezTo>
                  <a:pt x="1082" y="48"/>
                  <a:pt x="1082" y="49"/>
                  <a:pt x="1083" y="50"/>
                </a:cubicBezTo>
                <a:cubicBezTo>
                  <a:pt x="1084" y="50"/>
                  <a:pt x="1085" y="50"/>
                  <a:pt x="1086" y="51"/>
                </a:cubicBezTo>
                <a:cubicBezTo>
                  <a:pt x="1087" y="52"/>
                  <a:pt x="1087" y="52"/>
                  <a:pt x="1088" y="52"/>
                </a:cubicBezTo>
                <a:cubicBezTo>
                  <a:pt x="1089" y="52"/>
                  <a:pt x="1090" y="52"/>
                  <a:pt x="1091" y="52"/>
                </a:cubicBezTo>
                <a:cubicBezTo>
                  <a:pt x="1093" y="51"/>
                  <a:pt x="1095" y="52"/>
                  <a:pt x="1097" y="52"/>
                </a:cubicBezTo>
                <a:cubicBezTo>
                  <a:pt x="1099" y="51"/>
                  <a:pt x="1099" y="49"/>
                  <a:pt x="1101" y="48"/>
                </a:cubicBezTo>
                <a:cubicBezTo>
                  <a:pt x="1102" y="46"/>
                  <a:pt x="1104" y="45"/>
                  <a:pt x="1105" y="43"/>
                </a:cubicBezTo>
                <a:cubicBezTo>
                  <a:pt x="1105" y="41"/>
                  <a:pt x="1103" y="40"/>
                  <a:pt x="1101" y="39"/>
                </a:cubicBezTo>
                <a:cubicBezTo>
                  <a:pt x="1099" y="39"/>
                  <a:pt x="1097" y="38"/>
                  <a:pt x="1095" y="38"/>
                </a:cubicBezTo>
                <a:cubicBezTo>
                  <a:pt x="1093" y="38"/>
                  <a:pt x="1091" y="36"/>
                  <a:pt x="1089" y="37"/>
                </a:cubicBezTo>
                <a:cubicBezTo>
                  <a:pt x="1088" y="38"/>
                  <a:pt x="1088" y="39"/>
                  <a:pt x="1088" y="40"/>
                </a:cubicBezTo>
                <a:cubicBezTo>
                  <a:pt x="1087" y="41"/>
                  <a:pt x="1085" y="40"/>
                  <a:pt x="1084" y="40"/>
                </a:cubicBezTo>
                <a:cubicBezTo>
                  <a:pt x="1083" y="40"/>
                  <a:pt x="1083" y="42"/>
                  <a:pt x="1082" y="42"/>
                </a:cubicBezTo>
                <a:cubicBezTo>
                  <a:pt x="1081" y="42"/>
                  <a:pt x="1081" y="41"/>
                  <a:pt x="1081" y="42"/>
                </a:cubicBezTo>
                <a:cubicBezTo>
                  <a:pt x="1080" y="42"/>
                  <a:pt x="1080" y="42"/>
                  <a:pt x="1079" y="43"/>
                </a:cubicBezTo>
                <a:cubicBezTo>
                  <a:pt x="1078" y="45"/>
                  <a:pt x="1080" y="47"/>
                  <a:pt x="1078" y="49"/>
                </a:cubicBezTo>
                <a:cubicBezTo>
                  <a:pt x="1077" y="49"/>
                  <a:pt x="1077" y="48"/>
                  <a:pt x="1076" y="49"/>
                </a:cubicBezTo>
                <a:cubicBezTo>
                  <a:pt x="1076" y="49"/>
                  <a:pt x="1076" y="50"/>
                  <a:pt x="1076" y="51"/>
                </a:cubicBezTo>
                <a:cubicBezTo>
                  <a:pt x="1076" y="52"/>
                  <a:pt x="1076" y="52"/>
                  <a:pt x="1074" y="53"/>
                </a:cubicBezTo>
                <a:cubicBezTo>
                  <a:pt x="1073" y="53"/>
                  <a:pt x="1073" y="52"/>
                  <a:pt x="1073" y="53"/>
                </a:cubicBezTo>
                <a:cubicBezTo>
                  <a:pt x="1072" y="53"/>
                  <a:pt x="1072" y="53"/>
                  <a:pt x="1072" y="54"/>
                </a:cubicBezTo>
                <a:cubicBezTo>
                  <a:pt x="1071" y="55"/>
                  <a:pt x="1070" y="55"/>
                  <a:pt x="1069" y="54"/>
                </a:cubicBezTo>
                <a:cubicBezTo>
                  <a:pt x="1068" y="53"/>
                  <a:pt x="1068" y="52"/>
                  <a:pt x="1067" y="53"/>
                </a:cubicBezTo>
                <a:cubicBezTo>
                  <a:pt x="1066" y="53"/>
                  <a:pt x="1065" y="54"/>
                  <a:pt x="1065" y="55"/>
                </a:cubicBezTo>
                <a:cubicBezTo>
                  <a:pt x="1065" y="56"/>
                  <a:pt x="1065" y="57"/>
                  <a:pt x="1064" y="58"/>
                </a:cubicBezTo>
                <a:cubicBezTo>
                  <a:pt x="1063" y="58"/>
                  <a:pt x="1062" y="56"/>
                  <a:pt x="1062" y="58"/>
                </a:cubicBezTo>
                <a:cubicBezTo>
                  <a:pt x="1061" y="60"/>
                  <a:pt x="1065" y="61"/>
                  <a:pt x="1064" y="62"/>
                </a:cubicBezTo>
                <a:cubicBezTo>
                  <a:pt x="1063" y="63"/>
                  <a:pt x="1061" y="63"/>
                  <a:pt x="1061" y="62"/>
                </a:cubicBezTo>
                <a:cubicBezTo>
                  <a:pt x="1060" y="61"/>
                  <a:pt x="1060" y="61"/>
                  <a:pt x="1058" y="62"/>
                </a:cubicBezTo>
                <a:cubicBezTo>
                  <a:pt x="1058" y="63"/>
                  <a:pt x="1056" y="63"/>
                  <a:pt x="1056" y="64"/>
                </a:cubicBezTo>
                <a:cubicBezTo>
                  <a:pt x="1056" y="65"/>
                  <a:pt x="1059" y="66"/>
                  <a:pt x="1061" y="65"/>
                </a:cubicBezTo>
                <a:close/>
                <a:moveTo>
                  <a:pt x="945" y="138"/>
                </a:moveTo>
                <a:cubicBezTo>
                  <a:pt x="946" y="138"/>
                  <a:pt x="947" y="136"/>
                  <a:pt x="948" y="136"/>
                </a:cubicBezTo>
                <a:cubicBezTo>
                  <a:pt x="950" y="135"/>
                  <a:pt x="952" y="135"/>
                  <a:pt x="954" y="134"/>
                </a:cubicBezTo>
                <a:cubicBezTo>
                  <a:pt x="955" y="134"/>
                  <a:pt x="956" y="133"/>
                  <a:pt x="957" y="133"/>
                </a:cubicBezTo>
                <a:cubicBezTo>
                  <a:pt x="958" y="132"/>
                  <a:pt x="959" y="132"/>
                  <a:pt x="960" y="132"/>
                </a:cubicBezTo>
                <a:cubicBezTo>
                  <a:pt x="962" y="131"/>
                  <a:pt x="963" y="129"/>
                  <a:pt x="965" y="129"/>
                </a:cubicBezTo>
                <a:cubicBezTo>
                  <a:pt x="967" y="128"/>
                  <a:pt x="969" y="127"/>
                  <a:pt x="970" y="126"/>
                </a:cubicBezTo>
                <a:cubicBezTo>
                  <a:pt x="971" y="125"/>
                  <a:pt x="974" y="121"/>
                  <a:pt x="970" y="122"/>
                </a:cubicBezTo>
                <a:cubicBezTo>
                  <a:pt x="969" y="122"/>
                  <a:pt x="969" y="123"/>
                  <a:pt x="968" y="123"/>
                </a:cubicBezTo>
                <a:cubicBezTo>
                  <a:pt x="967" y="124"/>
                  <a:pt x="965" y="124"/>
                  <a:pt x="964" y="123"/>
                </a:cubicBezTo>
                <a:cubicBezTo>
                  <a:pt x="962" y="123"/>
                  <a:pt x="960" y="124"/>
                  <a:pt x="958" y="125"/>
                </a:cubicBezTo>
                <a:cubicBezTo>
                  <a:pt x="957" y="125"/>
                  <a:pt x="956" y="126"/>
                  <a:pt x="955" y="126"/>
                </a:cubicBezTo>
                <a:cubicBezTo>
                  <a:pt x="954" y="126"/>
                  <a:pt x="953" y="126"/>
                  <a:pt x="952" y="126"/>
                </a:cubicBezTo>
                <a:cubicBezTo>
                  <a:pt x="951" y="127"/>
                  <a:pt x="950" y="128"/>
                  <a:pt x="950" y="129"/>
                </a:cubicBezTo>
                <a:cubicBezTo>
                  <a:pt x="949" y="130"/>
                  <a:pt x="949" y="131"/>
                  <a:pt x="948" y="132"/>
                </a:cubicBezTo>
                <a:cubicBezTo>
                  <a:pt x="946" y="132"/>
                  <a:pt x="946" y="133"/>
                  <a:pt x="945" y="135"/>
                </a:cubicBezTo>
                <a:cubicBezTo>
                  <a:pt x="945" y="135"/>
                  <a:pt x="942" y="138"/>
                  <a:pt x="945" y="138"/>
                </a:cubicBezTo>
                <a:close/>
                <a:moveTo>
                  <a:pt x="981" y="113"/>
                </a:moveTo>
                <a:cubicBezTo>
                  <a:pt x="981" y="114"/>
                  <a:pt x="980" y="114"/>
                  <a:pt x="979" y="115"/>
                </a:cubicBezTo>
                <a:cubicBezTo>
                  <a:pt x="978" y="116"/>
                  <a:pt x="977" y="116"/>
                  <a:pt x="977" y="117"/>
                </a:cubicBezTo>
                <a:cubicBezTo>
                  <a:pt x="976" y="118"/>
                  <a:pt x="976" y="120"/>
                  <a:pt x="976" y="121"/>
                </a:cubicBezTo>
                <a:cubicBezTo>
                  <a:pt x="976" y="123"/>
                  <a:pt x="976" y="125"/>
                  <a:pt x="973" y="126"/>
                </a:cubicBezTo>
                <a:cubicBezTo>
                  <a:pt x="972" y="126"/>
                  <a:pt x="969" y="127"/>
                  <a:pt x="969" y="129"/>
                </a:cubicBezTo>
                <a:cubicBezTo>
                  <a:pt x="971" y="129"/>
                  <a:pt x="972" y="129"/>
                  <a:pt x="973" y="129"/>
                </a:cubicBezTo>
                <a:cubicBezTo>
                  <a:pt x="974" y="128"/>
                  <a:pt x="976" y="128"/>
                  <a:pt x="977" y="128"/>
                </a:cubicBezTo>
                <a:cubicBezTo>
                  <a:pt x="980" y="128"/>
                  <a:pt x="982" y="130"/>
                  <a:pt x="985" y="131"/>
                </a:cubicBezTo>
                <a:cubicBezTo>
                  <a:pt x="987" y="131"/>
                  <a:pt x="989" y="130"/>
                  <a:pt x="990" y="128"/>
                </a:cubicBezTo>
                <a:cubicBezTo>
                  <a:pt x="991" y="126"/>
                  <a:pt x="992" y="124"/>
                  <a:pt x="994" y="123"/>
                </a:cubicBezTo>
                <a:cubicBezTo>
                  <a:pt x="996" y="121"/>
                  <a:pt x="997" y="120"/>
                  <a:pt x="999" y="119"/>
                </a:cubicBezTo>
                <a:cubicBezTo>
                  <a:pt x="1001" y="119"/>
                  <a:pt x="1003" y="118"/>
                  <a:pt x="1006" y="118"/>
                </a:cubicBezTo>
                <a:cubicBezTo>
                  <a:pt x="1008" y="118"/>
                  <a:pt x="1011" y="118"/>
                  <a:pt x="1012" y="115"/>
                </a:cubicBezTo>
                <a:cubicBezTo>
                  <a:pt x="1013" y="114"/>
                  <a:pt x="1012" y="111"/>
                  <a:pt x="1013" y="109"/>
                </a:cubicBezTo>
                <a:cubicBezTo>
                  <a:pt x="1014" y="107"/>
                  <a:pt x="1016" y="104"/>
                  <a:pt x="1013" y="103"/>
                </a:cubicBezTo>
                <a:cubicBezTo>
                  <a:pt x="1012" y="102"/>
                  <a:pt x="1011" y="103"/>
                  <a:pt x="1010" y="103"/>
                </a:cubicBezTo>
                <a:cubicBezTo>
                  <a:pt x="1009" y="102"/>
                  <a:pt x="1008" y="102"/>
                  <a:pt x="1007" y="101"/>
                </a:cubicBezTo>
                <a:cubicBezTo>
                  <a:pt x="1006" y="101"/>
                  <a:pt x="1005" y="100"/>
                  <a:pt x="1004" y="101"/>
                </a:cubicBezTo>
                <a:cubicBezTo>
                  <a:pt x="1003" y="101"/>
                  <a:pt x="1003" y="103"/>
                  <a:pt x="1002" y="103"/>
                </a:cubicBezTo>
                <a:cubicBezTo>
                  <a:pt x="1001" y="104"/>
                  <a:pt x="1000" y="104"/>
                  <a:pt x="1000" y="105"/>
                </a:cubicBezTo>
                <a:cubicBezTo>
                  <a:pt x="999" y="106"/>
                  <a:pt x="1000" y="106"/>
                  <a:pt x="1001" y="107"/>
                </a:cubicBezTo>
                <a:cubicBezTo>
                  <a:pt x="1003" y="109"/>
                  <a:pt x="1001" y="111"/>
                  <a:pt x="999" y="112"/>
                </a:cubicBezTo>
                <a:cubicBezTo>
                  <a:pt x="998" y="113"/>
                  <a:pt x="997" y="113"/>
                  <a:pt x="996" y="113"/>
                </a:cubicBezTo>
                <a:cubicBezTo>
                  <a:pt x="995" y="114"/>
                  <a:pt x="994" y="115"/>
                  <a:pt x="994" y="116"/>
                </a:cubicBezTo>
                <a:cubicBezTo>
                  <a:pt x="993" y="117"/>
                  <a:pt x="992" y="119"/>
                  <a:pt x="991" y="118"/>
                </a:cubicBezTo>
                <a:cubicBezTo>
                  <a:pt x="990" y="117"/>
                  <a:pt x="991" y="116"/>
                  <a:pt x="991" y="115"/>
                </a:cubicBezTo>
                <a:cubicBezTo>
                  <a:pt x="991" y="114"/>
                  <a:pt x="992" y="114"/>
                  <a:pt x="993" y="113"/>
                </a:cubicBezTo>
                <a:cubicBezTo>
                  <a:pt x="994" y="112"/>
                  <a:pt x="995" y="112"/>
                  <a:pt x="994" y="111"/>
                </a:cubicBezTo>
                <a:cubicBezTo>
                  <a:pt x="994" y="109"/>
                  <a:pt x="992" y="110"/>
                  <a:pt x="992" y="109"/>
                </a:cubicBezTo>
                <a:cubicBezTo>
                  <a:pt x="991" y="109"/>
                  <a:pt x="992" y="107"/>
                  <a:pt x="992" y="106"/>
                </a:cubicBezTo>
                <a:cubicBezTo>
                  <a:pt x="994" y="105"/>
                  <a:pt x="995" y="101"/>
                  <a:pt x="995" y="99"/>
                </a:cubicBezTo>
                <a:cubicBezTo>
                  <a:pt x="994" y="96"/>
                  <a:pt x="990" y="96"/>
                  <a:pt x="988" y="97"/>
                </a:cubicBezTo>
                <a:cubicBezTo>
                  <a:pt x="986" y="99"/>
                  <a:pt x="987" y="101"/>
                  <a:pt x="986" y="103"/>
                </a:cubicBezTo>
                <a:cubicBezTo>
                  <a:pt x="986" y="104"/>
                  <a:pt x="985" y="104"/>
                  <a:pt x="984" y="105"/>
                </a:cubicBezTo>
                <a:cubicBezTo>
                  <a:pt x="983" y="105"/>
                  <a:pt x="984" y="106"/>
                  <a:pt x="983" y="107"/>
                </a:cubicBezTo>
                <a:cubicBezTo>
                  <a:pt x="982" y="109"/>
                  <a:pt x="978" y="108"/>
                  <a:pt x="980" y="111"/>
                </a:cubicBezTo>
                <a:cubicBezTo>
                  <a:pt x="981" y="112"/>
                  <a:pt x="982" y="111"/>
                  <a:pt x="981" y="113"/>
                </a:cubicBezTo>
                <a:close/>
                <a:moveTo>
                  <a:pt x="951" y="116"/>
                </a:moveTo>
                <a:cubicBezTo>
                  <a:pt x="952" y="116"/>
                  <a:pt x="953" y="116"/>
                  <a:pt x="954" y="116"/>
                </a:cubicBezTo>
                <a:cubicBezTo>
                  <a:pt x="955" y="115"/>
                  <a:pt x="956" y="112"/>
                  <a:pt x="958" y="111"/>
                </a:cubicBezTo>
                <a:cubicBezTo>
                  <a:pt x="959" y="110"/>
                  <a:pt x="962" y="111"/>
                  <a:pt x="964" y="111"/>
                </a:cubicBezTo>
                <a:cubicBezTo>
                  <a:pt x="967" y="111"/>
                  <a:pt x="966" y="113"/>
                  <a:pt x="965" y="115"/>
                </a:cubicBezTo>
                <a:cubicBezTo>
                  <a:pt x="964" y="115"/>
                  <a:pt x="964" y="116"/>
                  <a:pt x="965" y="117"/>
                </a:cubicBezTo>
                <a:cubicBezTo>
                  <a:pt x="966" y="117"/>
                  <a:pt x="967" y="117"/>
                  <a:pt x="968" y="116"/>
                </a:cubicBezTo>
                <a:cubicBezTo>
                  <a:pt x="969" y="116"/>
                  <a:pt x="970" y="116"/>
                  <a:pt x="971" y="116"/>
                </a:cubicBezTo>
                <a:cubicBezTo>
                  <a:pt x="972" y="116"/>
                  <a:pt x="973" y="115"/>
                  <a:pt x="974" y="114"/>
                </a:cubicBezTo>
                <a:cubicBezTo>
                  <a:pt x="974" y="113"/>
                  <a:pt x="976" y="113"/>
                  <a:pt x="977" y="113"/>
                </a:cubicBezTo>
                <a:cubicBezTo>
                  <a:pt x="978" y="112"/>
                  <a:pt x="978" y="111"/>
                  <a:pt x="978" y="110"/>
                </a:cubicBezTo>
                <a:cubicBezTo>
                  <a:pt x="979" y="108"/>
                  <a:pt x="980" y="107"/>
                  <a:pt x="979" y="105"/>
                </a:cubicBezTo>
                <a:cubicBezTo>
                  <a:pt x="978" y="103"/>
                  <a:pt x="975" y="103"/>
                  <a:pt x="974" y="101"/>
                </a:cubicBezTo>
                <a:cubicBezTo>
                  <a:pt x="974" y="100"/>
                  <a:pt x="973" y="100"/>
                  <a:pt x="973" y="99"/>
                </a:cubicBezTo>
                <a:cubicBezTo>
                  <a:pt x="972" y="98"/>
                  <a:pt x="972" y="97"/>
                  <a:pt x="972" y="96"/>
                </a:cubicBezTo>
                <a:cubicBezTo>
                  <a:pt x="971" y="94"/>
                  <a:pt x="968" y="93"/>
                  <a:pt x="967" y="96"/>
                </a:cubicBezTo>
                <a:cubicBezTo>
                  <a:pt x="966" y="98"/>
                  <a:pt x="970" y="99"/>
                  <a:pt x="967" y="101"/>
                </a:cubicBezTo>
                <a:cubicBezTo>
                  <a:pt x="965" y="102"/>
                  <a:pt x="963" y="104"/>
                  <a:pt x="961" y="105"/>
                </a:cubicBezTo>
                <a:cubicBezTo>
                  <a:pt x="960" y="107"/>
                  <a:pt x="957" y="106"/>
                  <a:pt x="956" y="107"/>
                </a:cubicBezTo>
                <a:cubicBezTo>
                  <a:pt x="954" y="109"/>
                  <a:pt x="954" y="110"/>
                  <a:pt x="952" y="110"/>
                </a:cubicBezTo>
                <a:cubicBezTo>
                  <a:pt x="949" y="111"/>
                  <a:pt x="949" y="112"/>
                  <a:pt x="950" y="114"/>
                </a:cubicBezTo>
                <a:cubicBezTo>
                  <a:pt x="950" y="115"/>
                  <a:pt x="950" y="115"/>
                  <a:pt x="951" y="116"/>
                </a:cubicBezTo>
                <a:close/>
                <a:moveTo>
                  <a:pt x="981" y="102"/>
                </a:moveTo>
                <a:cubicBezTo>
                  <a:pt x="982" y="102"/>
                  <a:pt x="983" y="101"/>
                  <a:pt x="983" y="100"/>
                </a:cubicBezTo>
                <a:cubicBezTo>
                  <a:pt x="983" y="99"/>
                  <a:pt x="981" y="98"/>
                  <a:pt x="982" y="96"/>
                </a:cubicBezTo>
                <a:cubicBezTo>
                  <a:pt x="982" y="95"/>
                  <a:pt x="983" y="95"/>
                  <a:pt x="984" y="96"/>
                </a:cubicBezTo>
                <a:cubicBezTo>
                  <a:pt x="984" y="96"/>
                  <a:pt x="984" y="97"/>
                  <a:pt x="985" y="97"/>
                </a:cubicBezTo>
                <a:cubicBezTo>
                  <a:pt x="987" y="98"/>
                  <a:pt x="988" y="95"/>
                  <a:pt x="989" y="95"/>
                </a:cubicBezTo>
                <a:cubicBezTo>
                  <a:pt x="991" y="94"/>
                  <a:pt x="993" y="93"/>
                  <a:pt x="995" y="92"/>
                </a:cubicBezTo>
                <a:cubicBezTo>
                  <a:pt x="997" y="90"/>
                  <a:pt x="998" y="88"/>
                  <a:pt x="999" y="87"/>
                </a:cubicBezTo>
                <a:cubicBezTo>
                  <a:pt x="1000" y="86"/>
                  <a:pt x="1003" y="83"/>
                  <a:pt x="1002" y="82"/>
                </a:cubicBezTo>
                <a:cubicBezTo>
                  <a:pt x="1001" y="81"/>
                  <a:pt x="998" y="83"/>
                  <a:pt x="997" y="84"/>
                </a:cubicBezTo>
                <a:cubicBezTo>
                  <a:pt x="995" y="84"/>
                  <a:pt x="993" y="84"/>
                  <a:pt x="991" y="86"/>
                </a:cubicBezTo>
                <a:cubicBezTo>
                  <a:pt x="989" y="87"/>
                  <a:pt x="987" y="89"/>
                  <a:pt x="985" y="90"/>
                </a:cubicBezTo>
                <a:cubicBezTo>
                  <a:pt x="982" y="93"/>
                  <a:pt x="980" y="95"/>
                  <a:pt x="981" y="100"/>
                </a:cubicBezTo>
                <a:cubicBezTo>
                  <a:pt x="981" y="100"/>
                  <a:pt x="980" y="101"/>
                  <a:pt x="981" y="102"/>
                </a:cubicBezTo>
                <a:close/>
                <a:moveTo>
                  <a:pt x="930" y="142"/>
                </a:moveTo>
                <a:cubicBezTo>
                  <a:pt x="932" y="142"/>
                  <a:pt x="933" y="141"/>
                  <a:pt x="935" y="139"/>
                </a:cubicBezTo>
                <a:cubicBezTo>
                  <a:pt x="936" y="137"/>
                  <a:pt x="939" y="137"/>
                  <a:pt x="941" y="135"/>
                </a:cubicBezTo>
                <a:cubicBezTo>
                  <a:pt x="943" y="133"/>
                  <a:pt x="940" y="133"/>
                  <a:pt x="939" y="131"/>
                </a:cubicBezTo>
                <a:cubicBezTo>
                  <a:pt x="938" y="131"/>
                  <a:pt x="938" y="130"/>
                  <a:pt x="937" y="129"/>
                </a:cubicBezTo>
                <a:cubicBezTo>
                  <a:pt x="937" y="129"/>
                  <a:pt x="935" y="129"/>
                  <a:pt x="934" y="129"/>
                </a:cubicBezTo>
                <a:cubicBezTo>
                  <a:pt x="933" y="129"/>
                  <a:pt x="933" y="130"/>
                  <a:pt x="932" y="131"/>
                </a:cubicBezTo>
                <a:cubicBezTo>
                  <a:pt x="932" y="132"/>
                  <a:pt x="931" y="132"/>
                  <a:pt x="930" y="132"/>
                </a:cubicBezTo>
                <a:cubicBezTo>
                  <a:pt x="927" y="133"/>
                  <a:pt x="920" y="137"/>
                  <a:pt x="924" y="141"/>
                </a:cubicBezTo>
                <a:cubicBezTo>
                  <a:pt x="925" y="142"/>
                  <a:pt x="928" y="142"/>
                  <a:pt x="930" y="142"/>
                </a:cubicBezTo>
                <a:close/>
                <a:moveTo>
                  <a:pt x="1105" y="34"/>
                </a:moveTo>
                <a:cubicBezTo>
                  <a:pt x="1107" y="36"/>
                  <a:pt x="1106" y="39"/>
                  <a:pt x="1108" y="40"/>
                </a:cubicBezTo>
                <a:cubicBezTo>
                  <a:pt x="1110" y="41"/>
                  <a:pt x="1112" y="39"/>
                  <a:pt x="1114" y="39"/>
                </a:cubicBezTo>
                <a:cubicBezTo>
                  <a:pt x="1116" y="39"/>
                  <a:pt x="1120" y="37"/>
                  <a:pt x="1117" y="35"/>
                </a:cubicBezTo>
                <a:cubicBezTo>
                  <a:pt x="1116" y="35"/>
                  <a:pt x="1115" y="35"/>
                  <a:pt x="1114" y="35"/>
                </a:cubicBezTo>
                <a:cubicBezTo>
                  <a:pt x="1114" y="34"/>
                  <a:pt x="1114" y="34"/>
                  <a:pt x="1113" y="33"/>
                </a:cubicBezTo>
                <a:cubicBezTo>
                  <a:pt x="1112" y="32"/>
                  <a:pt x="1111" y="32"/>
                  <a:pt x="1110" y="31"/>
                </a:cubicBezTo>
                <a:cubicBezTo>
                  <a:pt x="1108" y="31"/>
                  <a:pt x="1107" y="30"/>
                  <a:pt x="1105" y="29"/>
                </a:cubicBezTo>
                <a:cubicBezTo>
                  <a:pt x="1104" y="28"/>
                  <a:pt x="1101" y="27"/>
                  <a:pt x="1101" y="29"/>
                </a:cubicBezTo>
                <a:cubicBezTo>
                  <a:pt x="1101" y="32"/>
                  <a:pt x="1104" y="33"/>
                  <a:pt x="1105" y="34"/>
                </a:cubicBezTo>
                <a:close/>
                <a:moveTo>
                  <a:pt x="906" y="155"/>
                </a:moveTo>
                <a:cubicBezTo>
                  <a:pt x="908" y="153"/>
                  <a:pt x="909" y="151"/>
                  <a:pt x="911" y="150"/>
                </a:cubicBezTo>
                <a:cubicBezTo>
                  <a:pt x="912" y="149"/>
                  <a:pt x="913" y="148"/>
                  <a:pt x="912" y="147"/>
                </a:cubicBezTo>
                <a:cubicBezTo>
                  <a:pt x="912" y="146"/>
                  <a:pt x="911" y="147"/>
                  <a:pt x="910" y="145"/>
                </a:cubicBezTo>
                <a:cubicBezTo>
                  <a:pt x="910" y="144"/>
                  <a:pt x="911" y="144"/>
                  <a:pt x="912" y="143"/>
                </a:cubicBezTo>
                <a:cubicBezTo>
                  <a:pt x="912" y="142"/>
                  <a:pt x="913" y="140"/>
                  <a:pt x="912" y="140"/>
                </a:cubicBezTo>
                <a:cubicBezTo>
                  <a:pt x="909" y="139"/>
                  <a:pt x="904" y="151"/>
                  <a:pt x="903" y="152"/>
                </a:cubicBezTo>
                <a:cubicBezTo>
                  <a:pt x="903" y="153"/>
                  <a:pt x="903" y="155"/>
                  <a:pt x="903" y="155"/>
                </a:cubicBezTo>
                <a:cubicBezTo>
                  <a:pt x="904" y="156"/>
                  <a:pt x="905" y="155"/>
                  <a:pt x="906" y="155"/>
                </a:cubicBezTo>
                <a:close/>
                <a:moveTo>
                  <a:pt x="1126" y="37"/>
                </a:moveTo>
                <a:cubicBezTo>
                  <a:pt x="1127" y="37"/>
                  <a:pt x="1127" y="38"/>
                  <a:pt x="1127" y="38"/>
                </a:cubicBezTo>
                <a:cubicBezTo>
                  <a:pt x="1128" y="39"/>
                  <a:pt x="1128" y="38"/>
                  <a:pt x="1130" y="38"/>
                </a:cubicBezTo>
                <a:cubicBezTo>
                  <a:pt x="1131" y="38"/>
                  <a:pt x="1131" y="39"/>
                  <a:pt x="1132" y="39"/>
                </a:cubicBezTo>
                <a:cubicBezTo>
                  <a:pt x="1133" y="40"/>
                  <a:pt x="1134" y="41"/>
                  <a:pt x="1135" y="40"/>
                </a:cubicBezTo>
                <a:cubicBezTo>
                  <a:pt x="1136" y="40"/>
                  <a:pt x="1136" y="39"/>
                  <a:pt x="1137" y="38"/>
                </a:cubicBezTo>
                <a:cubicBezTo>
                  <a:pt x="1137" y="36"/>
                  <a:pt x="1140" y="35"/>
                  <a:pt x="1139" y="32"/>
                </a:cubicBezTo>
                <a:cubicBezTo>
                  <a:pt x="1138" y="31"/>
                  <a:pt x="1137" y="31"/>
                  <a:pt x="1136" y="31"/>
                </a:cubicBezTo>
                <a:cubicBezTo>
                  <a:pt x="1135" y="31"/>
                  <a:pt x="1134" y="32"/>
                  <a:pt x="1133" y="33"/>
                </a:cubicBezTo>
                <a:cubicBezTo>
                  <a:pt x="1133" y="33"/>
                  <a:pt x="1131" y="33"/>
                  <a:pt x="1130" y="33"/>
                </a:cubicBezTo>
                <a:cubicBezTo>
                  <a:pt x="1130" y="34"/>
                  <a:pt x="1129" y="34"/>
                  <a:pt x="1128" y="34"/>
                </a:cubicBezTo>
                <a:cubicBezTo>
                  <a:pt x="1127" y="34"/>
                  <a:pt x="1127" y="34"/>
                  <a:pt x="1127" y="34"/>
                </a:cubicBezTo>
                <a:cubicBezTo>
                  <a:pt x="1126" y="34"/>
                  <a:pt x="1125" y="34"/>
                  <a:pt x="1125" y="35"/>
                </a:cubicBezTo>
                <a:cubicBezTo>
                  <a:pt x="1125" y="36"/>
                  <a:pt x="1126" y="36"/>
                  <a:pt x="1126" y="37"/>
                </a:cubicBezTo>
                <a:close/>
                <a:moveTo>
                  <a:pt x="2257" y="26"/>
                </a:moveTo>
                <a:cubicBezTo>
                  <a:pt x="2258" y="26"/>
                  <a:pt x="2259" y="27"/>
                  <a:pt x="2260" y="27"/>
                </a:cubicBezTo>
                <a:cubicBezTo>
                  <a:pt x="2260" y="28"/>
                  <a:pt x="2262" y="27"/>
                  <a:pt x="2262" y="29"/>
                </a:cubicBezTo>
                <a:cubicBezTo>
                  <a:pt x="2262" y="30"/>
                  <a:pt x="2258" y="28"/>
                  <a:pt x="2256" y="30"/>
                </a:cubicBezTo>
                <a:cubicBezTo>
                  <a:pt x="2255" y="31"/>
                  <a:pt x="2257" y="35"/>
                  <a:pt x="2257" y="36"/>
                </a:cubicBezTo>
                <a:cubicBezTo>
                  <a:pt x="2257" y="39"/>
                  <a:pt x="2258" y="39"/>
                  <a:pt x="2260" y="41"/>
                </a:cubicBezTo>
                <a:cubicBezTo>
                  <a:pt x="2261" y="42"/>
                  <a:pt x="2262" y="42"/>
                  <a:pt x="2262" y="43"/>
                </a:cubicBezTo>
                <a:cubicBezTo>
                  <a:pt x="2263" y="45"/>
                  <a:pt x="2265" y="46"/>
                  <a:pt x="2266" y="47"/>
                </a:cubicBezTo>
                <a:cubicBezTo>
                  <a:pt x="2267" y="47"/>
                  <a:pt x="2268" y="47"/>
                  <a:pt x="2269" y="48"/>
                </a:cubicBezTo>
                <a:cubicBezTo>
                  <a:pt x="2270" y="48"/>
                  <a:pt x="2271" y="51"/>
                  <a:pt x="2273" y="50"/>
                </a:cubicBezTo>
                <a:cubicBezTo>
                  <a:pt x="2273" y="48"/>
                  <a:pt x="2272" y="48"/>
                  <a:pt x="2271" y="47"/>
                </a:cubicBezTo>
                <a:cubicBezTo>
                  <a:pt x="2269" y="45"/>
                  <a:pt x="2270" y="45"/>
                  <a:pt x="2272" y="46"/>
                </a:cubicBezTo>
                <a:cubicBezTo>
                  <a:pt x="2273" y="46"/>
                  <a:pt x="2274" y="46"/>
                  <a:pt x="2275" y="47"/>
                </a:cubicBezTo>
                <a:cubicBezTo>
                  <a:pt x="2276" y="47"/>
                  <a:pt x="2276" y="48"/>
                  <a:pt x="2277" y="49"/>
                </a:cubicBezTo>
                <a:cubicBezTo>
                  <a:pt x="2279" y="50"/>
                  <a:pt x="2282" y="49"/>
                  <a:pt x="2284" y="50"/>
                </a:cubicBezTo>
                <a:cubicBezTo>
                  <a:pt x="2285" y="50"/>
                  <a:pt x="2285" y="52"/>
                  <a:pt x="2286" y="52"/>
                </a:cubicBezTo>
                <a:cubicBezTo>
                  <a:pt x="2287" y="53"/>
                  <a:pt x="2288" y="53"/>
                  <a:pt x="2289" y="54"/>
                </a:cubicBezTo>
                <a:cubicBezTo>
                  <a:pt x="2289" y="55"/>
                  <a:pt x="2288" y="56"/>
                  <a:pt x="2288" y="57"/>
                </a:cubicBezTo>
                <a:cubicBezTo>
                  <a:pt x="2289" y="60"/>
                  <a:pt x="2292" y="58"/>
                  <a:pt x="2294" y="58"/>
                </a:cubicBezTo>
                <a:cubicBezTo>
                  <a:pt x="2295" y="58"/>
                  <a:pt x="2295" y="59"/>
                  <a:pt x="2296" y="60"/>
                </a:cubicBezTo>
                <a:cubicBezTo>
                  <a:pt x="2298" y="61"/>
                  <a:pt x="2300" y="58"/>
                  <a:pt x="2301" y="58"/>
                </a:cubicBezTo>
                <a:cubicBezTo>
                  <a:pt x="2305" y="58"/>
                  <a:pt x="2310" y="61"/>
                  <a:pt x="2314" y="58"/>
                </a:cubicBezTo>
                <a:cubicBezTo>
                  <a:pt x="2315" y="56"/>
                  <a:pt x="2315" y="54"/>
                  <a:pt x="2314" y="52"/>
                </a:cubicBezTo>
                <a:cubicBezTo>
                  <a:pt x="2313" y="50"/>
                  <a:pt x="2314" y="48"/>
                  <a:pt x="2313" y="46"/>
                </a:cubicBezTo>
                <a:cubicBezTo>
                  <a:pt x="2312" y="45"/>
                  <a:pt x="2311" y="43"/>
                  <a:pt x="2309" y="42"/>
                </a:cubicBezTo>
                <a:cubicBezTo>
                  <a:pt x="2308" y="41"/>
                  <a:pt x="2305" y="42"/>
                  <a:pt x="2304" y="41"/>
                </a:cubicBezTo>
                <a:cubicBezTo>
                  <a:pt x="2303" y="40"/>
                  <a:pt x="2302" y="38"/>
                  <a:pt x="2301" y="37"/>
                </a:cubicBezTo>
                <a:cubicBezTo>
                  <a:pt x="2300" y="36"/>
                  <a:pt x="2298" y="36"/>
                  <a:pt x="2297" y="35"/>
                </a:cubicBezTo>
                <a:cubicBezTo>
                  <a:pt x="2296" y="34"/>
                  <a:pt x="2294" y="33"/>
                  <a:pt x="2292" y="32"/>
                </a:cubicBezTo>
                <a:cubicBezTo>
                  <a:pt x="2292" y="32"/>
                  <a:pt x="2292" y="32"/>
                  <a:pt x="2291" y="32"/>
                </a:cubicBezTo>
                <a:cubicBezTo>
                  <a:pt x="2289" y="29"/>
                  <a:pt x="2286" y="27"/>
                  <a:pt x="2284" y="24"/>
                </a:cubicBezTo>
                <a:cubicBezTo>
                  <a:pt x="2283" y="23"/>
                  <a:pt x="2282" y="23"/>
                  <a:pt x="2281" y="23"/>
                </a:cubicBezTo>
                <a:cubicBezTo>
                  <a:pt x="2280" y="23"/>
                  <a:pt x="2280" y="22"/>
                  <a:pt x="2279" y="21"/>
                </a:cubicBezTo>
                <a:cubicBezTo>
                  <a:pt x="2276" y="19"/>
                  <a:pt x="2272" y="16"/>
                  <a:pt x="2268" y="17"/>
                </a:cubicBezTo>
                <a:cubicBezTo>
                  <a:pt x="2268" y="18"/>
                  <a:pt x="2267" y="19"/>
                  <a:pt x="2266" y="19"/>
                </a:cubicBezTo>
                <a:cubicBezTo>
                  <a:pt x="2265" y="20"/>
                  <a:pt x="2264" y="19"/>
                  <a:pt x="2263" y="20"/>
                </a:cubicBezTo>
                <a:cubicBezTo>
                  <a:pt x="2261" y="20"/>
                  <a:pt x="2262" y="23"/>
                  <a:pt x="2259" y="23"/>
                </a:cubicBezTo>
                <a:cubicBezTo>
                  <a:pt x="2258" y="24"/>
                  <a:pt x="2257" y="23"/>
                  <a:pt x="2256" y="24"/>
                </a:cubicBezTo>
                <a:cubicBezTo>
                  <a:pt x="2255" y="25"/>
                  <a:pt x="2257" y="25"/>
                  <a:pt x="2257" y="26"/>
                </a:cubicBezTo>
                <a:close/>
                <a:moveTo>
                  <a:pt x="1953" y="100"/>
                </a:moveTo>
                <a:cubicBezTo>
                  <a:pt x="1954" y="101"/>
                  <a:pt x="1955" y="103"/>
                  <a:pt x="1957" y="104"/>
                </a:cubicBezTo>
                <a:cubicBezTo>
                  <a:pt x="1958" y="105"/>
                  <a:pt x="1960" y="105"/>
                  <a:pt x="1962" y="106"/>
                </a:cubicBezTo>
                <a:cubicBezTo>
                  <a:pt x="1963" y="107"/>
                  <a:pt x="1964" y="108"/>
                  <a:pt x="1966" y="109"/>
                </a:cubicBezTo>
                <a:cubicBezTo>
                  <a:pt x="1968" y="110"/>
                  <a:pt x="1970" y="110"/>
                  <a:pt x="1972" y="108"/>
                </a:cubicBezTo>
                <a:cubicBezTo>
                  <a:pt x="1974" y="107"/>
                  <a:pt x="1977" y="107"/>
                  <a:pt x="1979" y="107"/>
                </a:cubicBezTo>
                <a:cubicBezTo>
                  <a:pt x="1982" y="107"/>
                  <a:pt x="1984" y="106"/>
                  <a:pt x="1986" y="105"/>
                </a:cubicBezTo>
                <a:cubicBezTo>
                  <a:pt x="1989" y="103"/>
                  <a:pt x="1991" y="102"/>
                  <a:pt x="1994" y="101"/>
                </a:cubicBezTo>
                <a:cubicBezTo>
                  <a:pt x="1996" y="101"/>
                  <a:pt x="1997" y="100"/>
                  <a:pt x="1998" y="98"/>
                </a:cubicBezTo>
                <a:cubicBezTo>
                  <a:pt x="2000" y="97"/>
                  <a:pt x="2001" y="95"/>
                  <a:pt x="2002" y="94"/>
                </a:cubicBezTo>
                <a:cubicBezTo>
                  <a:pt x="2003" y="92"/>
                  <a:pt x="2005" y="91"/>
                  <a:pt x="2006" y="90"/>
                </a:cubicBezTo>
                <a:cubicBezTo>
                  <a:pt x="2007" y="89"/>
                  <a:pt x="2006" y="89"/>
                  <a:pt x="2007" y="87"/>
                </a:cubicBezTo>
                <a:cubicBezTo>
                  <a:pt x="2007" y="86"/>
                  <a:pt x="2009" y="86"/>
                  <a:pt x="2010" y="86"/>
                </a:cubicBezTo>
                <a:cubicBezTo>
                  <a:pt x="2011" y="87"/>
                  <a:pt x="2010" y="88"/>
                  <a:pt x="2010" y="89"/>
                </a:cubicBezTo>
                <a:cubicBezTo>
                  <a:pt x="2009" y="90"/>
                  <a:pt x="2009" y="91"/>
                  <a:pt x="2008" y="92"/>
                </a:cubicBezTo>
                <a:cubicBezTo>
                  <a:pt x="2008" y="93"/>
                  <a:pt x="2007" y="93"/>
                  <a:pt x="2006" y="94"/>
                </a:cubicBezTo>
                <a:cubicBezTo>
                  <a:pt x="2006" y="95"/>
                  <a:pt x="2006" y="97"/>
                  <a:pt x="2007" y="97"/>
                </a:cubicBezTo>
                <a:cubicBezTo>
                  <a:pt x="2008" y="96"/>
                  <a:pt x="2009" y="95"/>
                  <a:pt x="2009" y="94"/>
                </a:cubicBezTo>
                <a:cubicBezTo>
                  <a:pt x="2010" y="93"/>
                  <a:pt x="2011" y="93"/>
                  <a:pt x="2012" y="92"/>
                </a:cubicBezTo>
                <a:cubicBezTo>
                  <a:pt x="2013" y="91"/>
                  <a:pt x="2013" y="88"/>
                  <a:pt x="2012" y="87"/>
                </a:cubicBezTo>
                <a:cubicBezTo>
                  <a:pt x="2011" y="85"/>
                  <a:pt x="2010" y="84"/>
                  <a:pt x="2008" y="83"/>
                </a:cubicBezTo>
                <a:cubicBezTo>
                  <a:pt x="2006" y="81"/>
                  <a:pt x="2004" y="80"/>
                  <a:pt x="2003" y="79"/>
                </a:cubicBezTo>
                <a:cubicBezTo>
                  <a:pt x="2000" y="78"/>
                  <a:pt x="1998" y="76"/>
                  <a:pt x="1996" y="75"/>
                </a:cubicBezTo>
                <a:cubicBezTo>
                  <a:pt x="1994" y="74"/>
                  <a:pt x="1991" y="73"/>
                  <a:pt x="1989" y="72"/>
                </a:cubicBezTo>
                <a:cubicBezTo>
                  <a:pt x="1987" y="71"/>
                  <a:pt x="1986" y="71"/>
                  <a:pt x="1984" y="70"/>
                </a:cubicBezTo>
                <a:cubicBezTo>
                  <a:pt x="1983" y="70"/>
                  <a:pt x="1982" y="69"/>
                  <a:pt x="1980" y="69"/>
                </a:cubicBezTo>
                <a:cubicBezTo>
                  <a:pt x="1978" y="68"/>
                  <a:pt x="1975" y="69"/>
                  <a:pt x="1972" y="69"/>
                </a:cubicBezTo>
                <a:cubicBezTo>
                  <a:pt x="1970" y="69"/>
                  <a:pt x="1968" y="70"/>
                  <a:pt x="1966" y="71"/>
                </a:cubicBezTo>
                <a:cubicBezTo>
                  <a:pt x="1964" y="72"/>
                  <a:pt x="1961" y="73"/>
                  <a:pt x="1960" y="75"/>
                </a:cubicBezTo>
                <a:cubicBezTo>
                  <a:pt x="1958" y="77"/>
                  <a:pt x="1956" y="79"/>
                  <a:pt x="1955" y="81"/>
                </a:cubicBezTo>
                <a:cubicBezTo>
                  <a:pt x="1955" y="82"/>
                  <a:pt x="1954" y="84"/>
                  <a:pt x="1954" y="85"/>
                </a:cubicBezTo>
                <a:cubicBezTo>
                  <a:pt x="1954" y="86"/>
                  <a:pt x="1953" y="87"/>
                  <a:pt x="1952" y="88"/>
                </a:cubicBezTo>
                <a:cubicBezTo>
                  <a:pt x="1951" y="90"/>
                  <a:pt x="1950" y="93"/>
                  <a:pt x="1951" y="95"/>
                </a:cubicBezTo>
                <a:cubicBezTo>
                  <a:pt x="1951" y="97"/>
                  <a:pt x="1952" y="99"/>
                  <a:pt x="1953" y="100"/>
                </a:cubicBezTo>
                <a:close/>
                <a:moveTo>
                  <a:pt x="2144" y="5"/>
                </a:moveTo>
                <a:cubicBezTo>
                  <a:pt x="2145" y="6"/>
                  <a:pt x="2146" y="6"/>
                  <a:pt x="2147" y="6"/>
                </a:cubicBezTo>
                <a:cubicBezTo>
                  <a:pt x="2148" y="7"/>
                  <a:pt x="2151" y="7"/>
                  <a:pt x="2152" y="9"/>
                </a:cubicBezTo>
                <a:cubicBezTo>
                  <a:pt x="2153" y="10"/>
                  <a:pt x="2153" y="11"/>
                  <a:pt x="2154" y="11"/>
                </a:cubicBezTo>
                <a:cubicBezTo>
                  <a:pt x="2155" y="12"/>
                  <a:pt x="2156" y="12"/>
                  <a:pt x="2157" y="11"/>
                </a:cubicBezTo>
                <a:cubicBezTo>
                  <a:pt x="2159" y="10"/>
                  <a:pt x="2158" y="8"/>
                  <a:pt x="2159" y="6"/>
                </a:cubicBezTo>
                <a:cubicBezTo>
                  <a:pt x="2161" y="3"/>
                  <a:pt x="2163" y="4"/>
                  <a:pt x="2165" y="4"/>
                </a:cubicBezTo>
                <a:cubicBezTo>
                  <a:pt x="2167" y="5"/>
                  <a:pt x="2170" y="4"/>
                  <a:pt x="2172" y="6"/>
                </a:cubicBezTo>
                <a:cubicBezTo>
                  <a:pt x="2173" y="6"/>
                  <a:pt x="2174" y="7"/>
                  <a:pt x="2173" y="8"/>
                </a:cubicBezTo>
                <a:cubicBezTo>
                  <a:pt x="2173" y="8"/>
                  <a:pt x="2172" y="8"/>
                  <a:pt x="2172" y="9"/>
                </a:cubicBezTo>
                <a:cubicBezTo>
                  <a:pt x="2172" y="9"/>
                  <a:pt x="2172" y="10"/>
                  <a:pt x="2173" y="10"/>
                </a:cubicBezTo>
                <a:cubicBezTo>
                  <a:pt x="2174" y="11"/>
                  <a:pt x="2177" y="9"/>
                  <a:pt x="2179" y="11"/>
                </a:cubicBezTo>
                <a:cubicBezTo>
                  <a:pt x="2180" y="11"/>
                  <a:pt x="2180" y="12"/>
                  <a:pt x="2181" y="12"/>
                </a:cubicBezTo>
                <a:cubicBezTo>
                  <a:pt x="2182" y="12"/>
                  <a:pt x="2182" y="11"/>
                  <a:pt x="2182" y="10"/>
                </a:cubicBezTo>
                <a:cubicBezTo>
                  <a:pt x="2181" y="9"/>
                  <a:pt x="2180" y="9"/>
                  <a:pt x="2179" y="9"/>
                </a:cubicBezTo>
                <a:cubicBezTo>
                  <a:pt x="2178" y="8"/>
                  <a:pt x="2178" y="7"/>
                  <a:pt x="2179" y="7"/>
                </a:cubicBezTo>
                <a:cubicBezTo>
                  <a:pt x="2182" y="6"/>
                  <a:pt x="2182" y="9"/>
                  <a:pt x="2184" y="10"/>
                </a:cubicBezTo>
                <a:cubicBezTo>
                  <a:pt x="2187" y="11"/>
                  <a:pt x="2187" y="12"/>
                  <a:pt x="2190" y="11"/>
                </a:cubicBezTo>
                <a:cubicBezTo>
                  <a:pt x="2191" y="10"/>
                  <a:pt x="2192" y="10"/>
                  <a:pt x="2193" y="10"/>
                </a:cubicBezTo>
                <a:cubicBezTo>
                  <a:pt x="2194" y="11"/>
                  <a:pt x="2195" y="12"/>
                  <a:pt x="2196" y="12"/>
                </a:cubicBezTo>
                <a:cubicBezTo>
                  <a:pt x="2199" y="13"/>
                  <a:pt x="2195" y="8"/>
                  <a:pt x="2194" y="8"/>
                </a:cubicBezTo>
                <a:cubicBezTo>
                  <a:pt x="2193" y="7"/>
                  <a:pt x="2193" y="6"/>
                  <a:pt x="2191" y="6"/>
                </a:cubicBezTo>
                <a:cubicBezTo>
                  <a:pt x="2191" y="5"/>
                  <a:pt x="2189" y="6"/>
                  <a:pt x="2188" y="5"/>
                </a:cubicBezTo>
                <a:cubicBezTo>
                  <a:pt x="2192" y="3"/>
                  <a:pt x="2194" y="6"/>
                  <a:pt x="2197" y="7"/>
                </a:cubicBezTo>
                <a:cubicBezTo>
                  <a:pt x="2199" y="8"/>
                  <a:pt x="2203" y="6"/>
                  <a:pt x="2205" y="9"/>
                </a:cubicBezTo>
                <a:cubicBezTo>
                  <a:pt x="2206" y="10"/>
                  <a:pt x="2207" y="10"/>
                  <a:pt x="2207" y="10"/>
                </a:cubicBezTo>
                <a:cubicBezTo>
                  <a:pt x="2208" y="10"/>
                  <a:pt x="2209" y="10"/>
                  <a:pt x="2210" y="10"/>
                </a:cubicBezTo>
                <a:cubicBezTo>
                  <a:pt x="2212" y="11"/>
                  <a:pt x="2213" y="12"/>
                  <a:pt x="2215" y="12"/>
                </a:cubicBezTo>
                <a:cubicBezTo>
                  <a:pt x="2216" y="12"/>
                  <a:pt x="2220" y="14"/>
                  <a:pt x="2218" y="11"/>
                </a:cubicBezTo>
                <a:cubicBezTo>
                  <a:pt x="2217" y="10"/>
                  <a:pt x="2216" y="9"/>
                  <a:pt x="2214" y="9"/>
                </a:cubicBezTo>
                <a:cubicBezTo>
                  <a:pt x="2212" y="9"/>
                  <a:pt x="2208" y="9"/>
                  <a:pt x="2207" y="8"/>
                </a:cubicBezTo>
                <a:cubicBezTo>
                  <a:pt x="2206" y="6"/>
                  <a:pt x="2208" y="7"/>
                  <a:pt x="2209" y="7"/>
                </a:cubicBezTo>
                <a:cubicBezTo>
                  <a:pt x="2210" y="8"/>
                  <a:pt x="2210" y="8"/>
                  <a:pt x="2212" y="8"/>
                </a:cubicBezTo>
                <a:cubicBezTo>
                  <a:pt x="2214" y="8"/>
                  <a:pt x="2215" y="7"/>
                  <a:pt x="2218" y="9"/>
                </a:cubicBezTo>
                <a:cubicBezTo>
                  <a:pt x="2218" y="9"/>
                  <a:pt x="2219" y="9"/>
                  <a:pt x="2219" y="10"/>
                </a:cubicBezTo>
                <a:cubicBezTo>
                  <a:pt x="2220" y="10"/>
                  <a:pt x="2220" y="10"/>
                  <a:pt x="2220" y="10"/>
                </a:cubicBezTo>
                <a:cubicBezTo>
                  <a:pt x="2224" y="11"/>
                  <a:pt x="2223" y="8"/>
                  <a:pt x="2224" y="5"/>
                </a:cubicBezTo>
                <a:cubicBezTo>
                  <a:pt x="2225" y="4"/>
                  <a:pt x="2227" y="4"/>
                  <a:pt x="2228" y="4"/>
                </a:cubicBezTo>
                <a:cubicBezTo>
                  <a:pt x="2229" y="4"/>
                  <a:pt x="2231" y="6"/>
                  <a:pt x="2231" y="4"/>
                </a:cubicBezTo>
                <a:cubicBezTo>
                  <a:pt x="2231" y="3"/>
                  <a:pt x="2231" y="3"/>
                  <a:pt x="2230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3" y="3"/>
                  <a:pt x="2143" y="5"/>
                  <a:pt x="2144" y="5"/>
                </a:cubicBezTo>
                <a:close/>
                <a:moveTo>
                  <a:pt x="2126" y="3"/>
                </a:moveTo>
                <a:cubicBezTo>
                  <a:pt x="2127" y="3"/>
                  <a:pt x="2128" y="3"/>
                  <a:pt x="2129" y="4"/>
                </a:cubicBezTo>
                <a:cubicBezTo>
                  <a:pt x="2131" y="4"/>
                  <a:pt x="2133" y="4"/>
                  <a:pt x="2135" y="5"/>
                </a:cubicBezTo>
                <a:cubicBezTo>
                  <a:pt x="2137" y="5"/>
                  <a:pt x="2138" y="6"/>
                  <a:pt x="2139" y="7"/>
                </a:cubicBezTo>
                <a:cubicBezTo>
                  <a:pt x="2140" y="7"/>
                  <a:pt x="2142" y="10"/>
                  <a:pt x="2142" y="8"/>
                </a:cubicBezTo>
                <a:cubicBezTo>
                  <a:pt x="2143" y="6"/>
                  <a:pt x="2139" y="4"/>
                  <a:pt x="2138" y="3"/>
                </a:cubicBezTo>
                <a:cubicBezTo>
                  <a:pt x="2125" y="3"/>
                  <a:pt x="2125" y="3"/>
                  <a:pt x="2125" y="3"/>
                </a:cubicBezTo>
                <a:cubicBezTo>
                  <a:pt x="2125" y="3"/>
                  <a:pt x="2125" y="3"/>
                  <a:pt x="2126" y="3"/>
                </a:cubicBezTo>
                <a:close/>
                <a:moveTo>
                  <a:pt x="2581" y="207"/>
                </a:moveTo>
                <a:cubicBezTo>
                  <a:pt x="2586" y="206"/>
                  <a:pt x="2591" y="204"/>
                  <a:pt x="2595" y="206"/>
                </a:cubicBezTo>
                <a:cubicBezTo>
                  <a:pt x="2598" y="207"/>
                  <a:pt x="2600" y="208"/>
                  <a:pt x="2602" y="209"/>
                </a:cubicBezTo>
                <a:cubicBezTo>
                  <a:pt x="2603" y="211"/>
                  <a:pt x="2604" y="213"/>
                  <a:pt x="2607" y="213"/>
                </a:cubicBezTo>
                <a:cubicBezTo>
                  <a:pt x="2612" y="214"/>
                  <a:pt x="2616" y="210"/>
                  <a:pt x="2620" y="209"/>
                </a:cubicBezTo>
                <a:cubicBezTo>
                  <a:pt x="2623" y="208"/>
                  <a:pt x="2625" y="208"/>
                  <a:pt x="2628" y="207"/>
                </a:cubicBezTo>
                <a:cubicBezTo>
                  <a:pt x="2631" y="207"/>
                  <a:pt x="2633" y="206"/>
                  <a:pt x="2636" y="205"/>
                </a:cubicBezTo>
                <a:cubicBezTo>
                  <a:pt x="2640" y="204"/>
                  <a:pt x="2644" y="204"/>
                  <a:pt x="2647" y="203"/>
                </a:cubicBezTo>
                <a:cubicBezTo>
                  <a:pt x="2647" y="3"/>
                  <a:pt x="2647" y="3"/>
                  <a:pt x="2647" y="3"/>
                </a:cubicBezTo>
                <a:cubicBezTo>
                  <a:pt x="2518" y="3"/>
                  <a:pt x="2518" y="3"/>
                  <a:pt x="2518" y="3"/>
                </a:cubicBezTo>
                <a:cubicBezTo>
                  <a:pt x="2518" y="3"/>
                  <a:pt x="2518" y="3"/>
                  <a:pt x="2518" y="4"/>
                </a:cubicBezTo>
                <a:cubicBezTo>
                  <a:pt x="2518" y="6"/>
                  <a:pt x="2516" y="7"/>
                  <a:pt x="2515" y="9"/>
                </a:cubicBezTo>
                <a:cubicBezTo>
                  <a:pt x="2513" y="13"/>
                  <a:pt x="2518" y="18"/>
                  <a:pt x="2514" y="21"/>
                </a:cubicBezTo>
                <a:cubicBezTo>
                  <a:pt x="2513" y="23"/>
                  <a:pt x="2512" y="25"/>
                  <a:pt x="2512" y="27"/>
                </a:cubicBezTo>
                <a:cubicBezTo>
                  <a:pt x="2512" y="29"/>
                  <a:pt x="2510" y="32"/>
                  <a:pt x="2512" y="33"/>
                </a:cubicBezTo>
                <a:cubicBezTo>
                  <a:pt x="2514" y="33"/>
                  <a:pt x="2515" y="33"/>
                  <a:pt x="2516" y="34"/>
                </a:cubicBezTo>
                <a:cubicBezTo>
                  <a:pt x="2516" y="34"/>
                  <a:pt x="2517" y="36"/>
                  <a:pt x="2517" y="36"/>
                </a:cubicBezTo>
                <a:cubicBezTo>
                  <a:pt x="2518" y="38"/>
                  <a:pt x="2516" y="40"/>
                  <a:pt x="2515" y="41"/>
                </a:cubicBezTo>
                <a:cubicBezTo>
                  <a:pt x="2514" y="43"/>
                  <a:pt x="2512" y="45"/>
                  <a:pt x="2511" y="43"/>
                </a:cubicBezTo>
                <a:cubicBezTo>
                  <a:pt x="2510" y="43"/>
                  <a:pt x="2510" y="42"/>
                  <a:pt x="2509" y="41"/>
                </a:cubicBezTo>
                <a:cubicBezTo>
                  <a:pt x="2509" y="41"/>
                  <a:pt x="2509" y="40"/>
                  <a:pt x="2508" y="39"/>
                </a:cubicBezTo>
                <a:cubicBezTo>
                  <a:pt x="2505" y="37"/>
                  <a:pt x="2506" y="42"/>
                  <a:pt x="2505" y="43"/>
                </a:cubicBezTo>
                <a:cubicBezTo>
                  <a:pt x="2505" y="45"/>
                  <a:pt x="2503" y="46"/>
                  <a:pt x="2503" y="48"/>
                </a:cubicBezTo>
                <a:cubicBezTo>
                  <a:pt x="2502" y="50"/>
                  <a:pt x="2501" y="53"/>
                  <a:pt x="2501" y="55"/>
                </a:cubicBezTo>
                <a:cubicBezTo>
                  <a:pt x="2501" y="58"/>
                  <a:pt x="2501" y="60"/>
                  <a:pt x="2502" y="63"/>
                </a:cubicBezTo>
                <a:cubicBezTo>
                  <a:pt x="2502" y="64"/>
                  <a:pt x="2503" y="68"/>
                  <a:pt x="2505" y="66"/>
                </a:cubicBezTo>
                <a:cubicBezTo>
                  <a:pt x="2505" y="65"/>
                  <a:pt x="2505" y="64"/>
                  <a:pt x="2505" y="63"/>
                </a:cubicBezTo>
                <a:cubicBezTo>
                  <a:pt x="2506" y="62"/>
                  <a:pt x="2507" y="62"/>
                  <a:pt x="2507" y="61"/>
                </a:cubicBezTo>
                <a:cubicBezTo>
                  <a:pt x="2508" y="61"/>
                  <a:pt x="2508" y="59"/>
                  <a:pt x="2509" y="59"/>
                </a:cubicBezTo>
                <a:cubicBezTo>
                  <a:pt x="2510" y="58"/>
                  <a:pt x="2511" y="59"/>
                  <a:pt x="2512" y="60"/>
                </a:cubicBezTo>
                <a:cubicBezTo>
                  <a:pt x="2514" y="61"/>
                  <a:pt x="2515" y="60"/>
                  <a:pt x="2518" y="61"/>
                </a:cubicBezTo>
                <a:cubicBezTo>
                  <a:pt x="2520" y="62"/>
                  <a:pt x="2522" y="63"/>
                  <a:pt x="2524" y="63"/>
                </a:cubicBezTo>
                <a:cubicBezTo>
                  <a:pt x="2527" y="64"/>
                  <a:pt x="2527" y="66"/>
                  <a:pt x="2529" y="68"/>
                </a:cubicBezTo>
                <a:cubicBezTo>
                  <a:pt x="2531" y="69"/>
                  <a:pt x="2533" y="68"/>
                  <a:pt x="2535" y="70"/>
                </a:cubicBezTo>
                <a:cubicBezTo>
                  <a:pt x="2536" y="70"/>
                  <a:pt x="2537" y="71"/>
                  <a:pt x="2538" y="70"/>
                </a:cubicBezTo>
                <a:cubicBezTo>
                  <a:pt x="2539" y="70"/>
                  <a:pt x="2539" y="69"/>
                  <a:pt x="2540" y="69"/>
                </a:cubicBezTo>
                <a:cubicBezTo>
                  <a:pt x="2542" y="68"/>
                  <a:pt x="2541" y="73"/>
                  <a:pt x="2541" y="74"/>
                </a:cubicBezTo>
                <a:cubicBezTo>
                  <a:pt x="2540" y="76"/>
                  <a:pt x="2538" y="77"/>
                  <a:pt x="2539" y="79"/>
                </a:cubicBezTo>
                <a:cubicBezTo>
                  <a:pt x="2539" y="82"/>
                  <a:pt x="2540" y="83"/>
                  <a:pt x="2542" y="84"/>
                </a:cubicBezTo>
                <a:cubicBezTo>
                  <a:pt x="2542" y="85"/>
                  <a:pt x="2543" y="86"/>
                  <a:pt x="2543" y="87"/>
                </a:cubicBezTo>
                <a:cubicBezTo>
                  <a:pt x="2544" y="88"/>
                  <a:pt x="2545" y="88"/>
                  <a:pt x="2546" y="89"/>
                </a:cubicBezTo>
                <a:cubicBezTo>
                  <a:pt x="2547" y="89"/>
                  <a:pt x="2547" y="90"/>
                  <a:pt x="2548" y="91"/>
                </a:cubicBezTo>
                <a:cubicBezTo>
                  <a:pt x="2549" y="93"/>
                  <a:pt x="2549" y="95"/>
                  <a:pt x="2551" y="96"/>
                </a:cubicBezTo>
                <a:cubicBezTo>
                  <a:pt x="2552" y="98"/>
                  <a:pt x="2554" y="97"/>
                  <a:pt x="2555" y="97"/>
                </a:cubicBezTo>
                <a:cubicBezTo>
                  <a:pt x="2556" y="98"/>
                  <a:pt x="2557" y="99"/>
                  <a:pt x="2558" y="99"/>
                </a:cubicBezTo>
                <a:cubicBezTo>
                  <a:pt x="2560" y="100"/>
                  <a:pt x="2562" y="99"/>
                  <a:pt x="2564" y="98"/>
                </a:cubicBezTo>
                <a:cubicBezTo>
                  <a:pt x="2565" y="98"/>
                  <a:pt x="2569" y="98"/>
                  <a:pt x="2570" y="100"/>
                </a:cubicBezTo>
                <a:cubicBezTo>
                  <a:pt x="2570" y="101"/>
                  <a:pt x="2568" y="100"/>
                  <a:pt x="2568" y="100"/>
                </a:cubicBezTo>
                <a:cubicBezTo>
                  <a:pt x="2566" y="101"/>
                  <a:pt x="2566" y="102"/>
                  <a:pt x="2567" y="102"/>
                </a:cubicBezTo>
                <a:cubicBezTo>
                  <a:pt x="2568" y="103"/>
                  <a:pt x="2569" y="103"/>
                  <a:pt x="2569" y="104"/>
                </a:cubicBezTo>
                <a:cubicBezTo>
                  <a:pt x="2569" y="106"/>
                  <a:pt x="2568" y="106"/>
                  <a:pt x="2567" y="107"/>
                </a:cubicBezTo>
                <a:cubicBezTo>
                  <a:pt x="2565" y="108"/>
                  <a:pt x="2566" y="111"/>
                  <a:pt x="2565" y="113"/>
                </a:cubicBezTo>
                <a:cubicBezTo>
                  <a:pt x="2564" y="117"/>
                  <a:pt x="2561" y="119"/>
                  <a:pt x="2558" y="122"/>
                </a:cubicBezTo>
                <a:cubicBezTo>
                  <a:pt x="2557" y="123"/>
                  <a:pt x="2556" y="124"/>
                  <a:pt x="2556" y="126"/>
                </a:cubicBezTo>
                <a:cubicBezTo>
                  <a:pt x="2555" y="128"/>
                  <a:pt x="2555" y="130"/>
                  <a:pt x="2552" y="132"/>
                </a:cubicBezTo>
                <a:cubicBezTo>
                  <a:pt x="2551" y="133"/>
                  <a:pt x="2550" y="136"/>
                  <a:pt x="2547" y="134"/>
                </a:cubicBezTo>
                <a:cubicBezTo>
                  <a:pt x="2546" y="133"/>
                  <a:pt x="2545" y="131"/>
                  <a:pt x="2543" y="130"/>
                </a:cubicBezTo>
                <a:cubicBezTo>
                  <a:pt x="2543" y="129"/>
                  <a:pt x="2542" y="129"/>
                  <a:pt x="2541" y="128"/>
                </a:cubicBezTo>
                <a:cubicBezTo>
                  <a:pt x="2540" y="127"/>
                  <a:pt x="2539" y="127"/>
                  <a:pt x="2538" y="126"/>
                </a:cubicBezTo>
                <a:cubicBezTo>
                  <a:pt x="2537" y="124"/>
                  <a:pt x="2536" y="122"/>
                  <a:pt x="2534" y="121"/>
                </a:cubicBezTo>
                <a:cubicBezTo>
                  <a:pt x="2532" y="119"/>
                  <a:pt x="2530" y="118"/>
                  <a:pt x="2528" y="116"/>
                </a:cubicBezTo>
                <a:cubicBezTo>
                  <a:pt x="2527" y="116"/>
                  <a:pt x="2526" y="115"/>
                  <a:pt x="2525" y="115"/>
                </a:cubicBezTo>
                <a:cubicBezTo>
                  <a:pt x="2524" y="114"/>
                  <a:pt x="2523" y="113"/>
                  <a:pt x="2522" y="112"/>
                </a:cubicBezTo>
                <a:cubicBezTo>
                  <a:pt x="2521" y="110"/>
                  <a:pt x="2519" y="108"/>
                  <a:pt x="2517" y="107"/>
                </a:cubicBezTo>
                <a:cubicBezTo>
                  <a:pt x="2516" y="106"/>
                  <a:pt x="2515" y="105"/>
                  <a:pt x="2514" y="104"/>
                </a:cubicBezTo>
                <a:cubicBezTo>
                  <a:pt x="2512" y="103"/>
                  <a:pt x="2511" y="103"/>
                  <a:pt x="2509" y="103"/>
                </a:cubicBezTo>
                <a:cubicBezTo>
                  <a:pt x="2506" y="102"/>
                  <a:pt x="2503" y="102"/>
                  <a:pt x="2499" y="101"/>
                </a:cubicBezTo>
                <a:cubicBezTo>
                  <a:pt x="2496" y="101"/>
                  <a:pt x="2494" y="100"/>
                  <a:pt x="2492" y="99"/>
                </a:cubicBezTo>
                <a:cubicBezTo>
                  <a:pt x="2489" y="97"/>
                  <a:pt x="2487" y="96"/>
                  <a:pt x="2484" y="95"/>
                </a:cubicBezTo>
                <a:cubicBezTo>
                  <a:pt x="2483" y="95"/>
                  <a:pt x="2482" y="94"/>
                  <a:pt x="2480" y="94"/>
                </a:cubicBezTo>
                <a:cubicBezTo>
                  <a:pt x="2478" y="94"/>
                  <a:pt x="2476" y="92"/>
                  <a:pt x="2474" y="91"/>
                </a:cubicBezTo>
                <a:cubicBezTo>
                  <a:pt x="2473" y="90"/>
                  <a:pt x="2472" y="88"/>
                  <a:pt x="2470" y="87"/>
                </a:cubicBezTo>
                <a:cubicBezTo>
                  <a:pt x="2469" y="86"/>
                  <a:pt x="2466" y="86"/>
                  <a:pt x="2464" y="85"/>
                </a:cubicBezTo>
                <a:cubicBezTo>
                  <a:pt x="2462" y="84"/>
                  <a:pt x="2460" y="83"/>
                  <a:pt x="2458" y="83"/>
                </a:cubicBezTo>
                <a:cubicBezTo>
                  <a:pt x="2455" y="83"/>
                  <a:pt x="2454" y="82"/>
                  <a:pt x="2452" y="81"/>
                </a:cubicBezTo>
                <a:cubicBezTo>
                  <a:pt x="2450" y="81"/>
                  <a:pt x="2449" y="82"/>
                  <a:pt x="2447" y="83"/>
                </a:cubicBezTo>
                <a:cubicBezTo>
                  <a:pt x="2446" y="85"/>
                  <a:pt x="2444" y="87"/>
                  <a:pt x="2445" y="84"/>
                </a:cubicBezTo>
                <a:cubicBezTo>
                  <a:pt x="2445" y="83"/>
                  <a:pt x="2445" y="81"/>
                  <a:pt x="2445" y="81"/>
                </a:cubicBezTo>
                <a:cubicBezTo>
                  <a:pt x="2446" y="80"/>
                  <a:pt x="2447" y="81"/>
                  <a:pt x="2448" y="81"/>
                </a:cubicBezTo>
                <a:cubicBezTo>
                  <a:pt x="2449" y="81"/>
                  <a:pt x="2450" y="80"/>
                  <a:pt x="2449" y="79"/>
                </a:cubicBezTo>
                <a:cubicBezTo>
                  <a:pt x="2448" y="78"/>
                  <a:pt x="2447" y="78"/>
                  <a:pt x="2446" y="78"/>
                </a:cubicBezTo>
                <a:cubicBezTo>
                  <a:pt x="2444" y="77"/>
                  <a:pt x="2443" y="75"/>
                  <a:pt x="2441" y="75"/>
                </a:cubicBezTo>
                <a:cubicBezTo>
                  <a:pt x="2439" y="74"/>
                  <a:pt x="2436" y="73"/>
                  <a:pt x="2434" y="72"/>
                </a:cubicBezTo>
                <a:cubicBezTo>
                  <a:pt x="2430" y="69"/>
                  <a:pt x="2424" y="66"/>
                  <a:pt x="2419" y="65"/>
                </a:cubicBezTo>
                <a:cubicBezTo>
                  <a:pt x="2416" y="64"/>
                  <a:pt x="2413" y="63"/>
                  <a:pt x="2410" y="63"/>
                </a:cubicBezTo>
                <a:cubicBezTo>
                  <a:pt x="2407" y="62"/>
                  <a:pt x="2405" y="61"/>
                  <a:pt x="2402" y="60"/>
                </a:cubicBezTo>
                <a:cubicBezTo>
                  <a:pt x="2401" y="60"/>
                  <a:pt x="2400" y="60"/>
                  <a:pt x="2399" y="59"/>
                </a:cubicBezTo>
                <a:cubicBezTo>
                  <a:pt x="2397" y="58"/>
                  <a:pt x="2394" y="58"/>
                  <a:pt x="2391" y="58"/>
                </a:cubicBezTo>
                <a:cubicBezTo>
                  <a:pt x="2389" y="58"/>
                  <a:pt x="2386" y="58"/>
                  <a:pt x="2383" y="58"/>
                </a:cubicBezTo>
                <a:cubicBezTo>
                  <a:pt x="2381" y="57"/>
                  <a:pt x="2379" y="56"/>
                  <a:pt x="2377" y="56"/>
                </a:cubicBezTo>
                <a:cubicBezTo>
                  <a:pt x="2374" y="55"/>
                  <a:pt x="2371" y="55"/>
                  <a:pt x="2369" y="55"/>
                </a:cubicBezTo>
                <a:cubicBezTo>
                  <a:pt x="2366" y="55"/>
                  <a:pt x="2364" y="55"/>
                  <a:pt x="2361" y="54"/>
                </a:cubicBezTo>
                <a:cubicBezTo>
                  <a:pt x="2357" y="54"/>
                  <a:pt x="2352" y="53"/>
                  <a:pt x="2347" y="53"/>
                </a:cubicBezTo>
                <a:cubicBezTo>
                  <a:pt x="2345" y="53"/>
                  <a:pt x="2343" y="52"/>
                  <a:pt x="2341" y="51"/>
                </a:cubicBezTo>
                <a:cubicBezTo>
                  <a:pt x="2339" y="50"/>
                  <a:pt x="2337" y="50"/>
                  <a:pt x="2334" y="50"/>
                </a:cubicBezTo>
                <a:cubicBezTo>
                  <a:pt x="2333" y="50"/>
                  <a:pt x="2332" y="50"/>
                  <a:pt x="2331" y="50"/>
                </a:cubicBezTo>
                <a:cubicBezTo>
                  <a:pt x="2330" y="50"/>
                  <a:pt x="2329" y="51"/>
                  <a:pt x="2328" y="52"/>
                </a:cubicBezTo>
                <a:cubicBezTo>
                  <a:pt x="2326" y="53"/>
                  <a:pt x="2325" y="54"/>
                  <a:pt x="2323" y="55"/>
                </a:cubicBezTo>
                <a:cubicBezTo>
                  <a:pt x="2319" y="57"/>
                  <a:pt x="2316" y="59"/>
                  <a:pt x="2312" y="60"/>
                </a:cubicBezTo>
                <a:cubicBezTo>
                  <a:pt x="2310" y="60"/>
                  <a:pt x="2307" y="59"/>
                  <a:pt x="2306" y="61"/>
                </a:cubicBezTo>
                <a:cubicBezTo>
                  <a:pt x="2306" y="61"/>
                  <a:pt x="2305" y="63"/>
                  <a:pt x="2306" y="64"/>
                </a:cubicBezTo>
                <a:cubicBezTo>
                  <a:pt x="2306" y="65"/>
                  <a:pt x="2307" y="65"/>
                  <a:pt x="2308" y="66"/>
                </a:cubicBezTo>
                <a:cubicBezTo>
                  <a:pt x="2310" y="68"/>
                  <a:pt x="2308" y="72"/>
                  <a:pt x="2311" y="73"/>
                </a:cubicBezTo>
                <a:cubicBezTo>
                  <a:pt x="2313" y="74"/>
                  <a:pt x="2315" y="75"/>
                  <a:pt x="2316" y="77"/>
                </a:cubicBezTo>
                <a:cubicBezTo>
                  <a:pt x="2317" y="79"/>
                  <a:pt x="2318" y="81"/>
                  <a:pt x="2318" y="84"/>
                </a:cubicBezTo>
                <a:cubicBezTo>
                  <a:pt x="2318" y="85"/>
                  <a:pt x="2318" y="86"/>
                  <a:pt x="2318" y="87"/>
                </a:cubicBezTo>
                <a:cubicBezTo>
                  <a:pt x="2318" y="88"/>
                  <a:pt x="2319" y="88"/>
                  <a:pt x="2320" y="89"/>
                </a:cubicBezTo>
                <a:cubicBezTo>
                  <a:pt x="2320" y="90"/>
                  <a:pt x="2320" y="91"/>
                  <a:pt x="2321" y="91"/>
                </a:cubicBezTo>
                <a:cubicBezTo>
                  <a:pt x="2323" y="91"/>
                  <a:pt x="2323" y="90"/>
                  <a:pt x="2324" y="89"/>
                </a:cubicBezTo>
                <a:cubicBezTo>
                  <a:pt x="2325" y="86"/>
                  <a:pt x="2327" y="88"/>
                  <a:pt x="2327" y="90"/>
                </a:cubicBezTo>
                <a:cubicBezTo>
                  <a:pt x="2327" y="92"/>
                  <a:pt x="2329" y="95"/>
                  <a:pt x="2328" y="97"/>
                </a:cubicBezTo>
                <a:cubicBezTo>
                  <a:pt x="2327" y="98"/>
                  <a:pt x="2326" y="99"/>
                  <a:pt x="2326" y="100"/>
                </a:cubicBezTo>
                <a:cubicBezTo>
                  <a:pt x="2325" y="100"/>
                  <a:pt x="2324" y="101"/>
                  <a:pt x="2323" y="102"/>
                </a:cubicBezTo>
                <a:cubicBezTo>
                  <a:pt x="2322" y="103"/>
                  <a:pt x="2321" y="104"/>
                  <a:pt x="2320" y="104"/>
                </a:cubicBezTo>
                <a:cubicBezTo>
                  <a:pt x="2319" y="105"/>
                  <a:pt x="2318" y="105"/>
                  <a:pt x="2317" y="105"/>
                </a:cubicBezTo>
                <a:cubicBezTo>
                  <a:pt x="2313" y="106"/>
                  <a:pt x="2310" y="107"/>
                  <a:pt x="2306" y="109"/>
                </a:cubicBezTo>
                <a:cubicBezTo>
                  <a:pt x="2304" y="110"/>
                  <a:pt x="2301" y="110"/>
                  <a:pt x="2299" y="112"/>
                </a:cubicBezTo>
                <a:cubicBezTo>
                  <a:pt x="2298" y="113"/>
                  <a:pt x="2297" y="116"/>
                  <a:pt x="2298" y="118"/>
                </a:cubicBezTo>
                <a:cubicBezTo>
                  <a:pt x="2298" y="120"/>
                  <a:pt x="2300" y="122"/>
                  <a:pt x="2299" y="124"/>
                </a:cubicBezTo>
                <a:cubicBezTo>
                  <a:pt x="2297" y="126"/>
                  <a:pt x="2296" y="128"/>
                  <a:pt x="2294" y="128"/>
                </a:cubicBezTo>
                <a:cubicBezTo>
                  <a:pt x="2291" y="129"/>
                  <a:pt x="2288" y="129"/>
                  <a:pt x="2285" y="129"/>
                </a:cubicBezTo>
                <a:cubicBezTo>
                  <a:pt x="2283" y="128"/>
                  <a:pt x="2281" y="127"/>
                  <a:pt x="2279" y="126"/>
                </a:cubicBezTo>
                <a:cubicBezTo>
                  <a:pt x="2277" y="125"/>
                  <a:pt x="2275" y="125"/>
                  <a:pt x="2274" y="124"/>
                </a:cubicBezTo>
                <a:cubicBezTo>
                  <a:pt x="2273" y="122"/>
                  <a:pt x="2275" y="120"/>
                  <a:pt x="2275" y="118"/>
                </a:cubicBezTo>
                <a:cubicBezTo>
                  <a:pt x="2274" y="116"/>
                  <a:pt x="2272" y="116"/>
                  <a:pt x="2274" y="113"/>
                </a:cubicBezTo>
                <a:cubicBezTo>
                  <a:pt x="2275" y="113"/>
                  <a:pt x="2275" y="113"/>
                  <a:pt x="2276" y="113"/>
                </a:cubicBezTo>
                <a:cubicBezTo>
                  <a:pt x="2276" y="112"/>
                  <a:pt x="2276" y="111"/>
                  <a:pt x="2277" y="111"/>
                </a:cubicBezTo>
                <a:cubicBezTo>
                  <a:pt x="2277" y="110"/>
                  <a:pt x="2279" y="110"/>
                  <a:pt x="2280" y="111"/>
                </a:cubicBezTo>
                <a:cubicBezTo>
                  <a:pt x="2281" y="111"/>
                  <a:pt x="2282" y="111"/>
                  <a:pt x="2283" y="110"/>
                </a:cubicBezTo>
                <a:cubicBezTo>
                  <a:pt x="2284" y="109"/>
                  <a:pt x="2283" y="108"/>
                  <a:pt x="2283" y="107"/>
                </a:cubicBezTo>
                <a:cubicBezTo>
                  <a:pt x="2283" y="105"/>
                  <a:pt x="2280" y="104"/>
                  <a:pt x="2278" y="103"/>
                </a:cubicBezTo>
                <a:cubicBezTo>
                  <a:pt x="2277" y="102"/>
                  <a:pt x="2276" y="101"/>
                  <a:pt x="2274" y="101"/>
                </a:cubicBezTo>
                <a:cubicBezTo>
                  <a:pt x="2273" y="100"/>
                  <a:pt x="2271" y="101"/>
                  <a:pt x="2271" y="100"/>
                </a:cubicBezTo>
                <a:cubicBezTo>
                  <a:pt x="2270" y="98"/>
                  <a:pt x="2272" y="97"/>
                  <a:pt x="2273" y="98"/>
                </a:cubicBezTo>
                <a:cubicBezTo>
                  <a:pt x="2274" y="98"/>
                  <a:pt x="2277" y="98"/>
                  <a:pt x="2276" y="96"/>
                </a:cubicBezTo>
                <a:cubicBezTo>
                  <a:pt x="2276" y="95"/>
                  <a:pt x="2273" y="95"/>
                  <a:pt x="2272" y="95"/>
                </a:cubicBezTo>
                <a:cubicBezTo>
                  <a:pt x="2269" y="96"/>
                  <a:pt x="2266" y="96"/>
                  <a:pt x="2263" y="97"/>
                </a:cubicBezTo>
                <a:cubicBezTo>
                  <a:pt x="2262" y="97"/>
                  <a:pt x="2262" y="98"/>
                  <a:pt x="2261" y="98"/>
                </a:cubicBezTo>
                <a:cubicBezTo>
                  <a:pt x="2258" y="100"/>
                  <a:pt x="2255" y="101"/>
                  <a:pt x="2253" y="104"/>
                </a:cubicBezTo>
                <a:cubicBezTo>
                  <a:pt x="2252" y="105"/>
                  <a:pt x="2249" y="107"/>
                  <a:pt x="2248" y="105"/>
                </a:cubicBezTo>
                <a:cubicBezTo>
                  <a:pt x="2248" y="104"/>
                  <a:pt x="2250" y="100"/>
                  <a:pt x="2248" y="100"/>
                </a:cubicBezTo>
                <a:cubicBezTo>
                  <a:pt x="2247" y="101"/>
                  <a:pt x="2246" y="102"/>
                  <a:pt x="2245" y="102"/>
                </a:cubicBezTo>
                <a:cubicBezTo>
                  <a:pt x="2244" y="102"/>
                  <a:pt x="2243" y="103"/>
                  <a:pt x="2242" y="103"/>
                </a:cubicBezTo>
                <a:cubicBezTo>
                  <a:pt x="2239" y="104"/>
                  <a:pt x="2237" y="106"/>
                  <a:pt x="2235" y="107"/>
                </a:cubicBezTo>
                <a:cubicBezTo>
                  <a:pt x="2233" y="108"/>
                  <a:pt x="2232" y="108"/>
                  <a:pt x="2230" y="109"/>
                </a:cubicBezTo>
                <a:cubicBezTo>
                  <a:pt x="2227" y="110"/>
                  <a:pt x="2226" y="112"/>
                  <a:pt x="2224" y="114"/>
                </a:cubicBezTo>
                <a:cubicBezTo>
                  <a:pt x="2222" y="116"/>
                  <a:pt x="2221" y="117"/>
                  <a:pt x="2219" y="117"/>
                </a:cubicBezTo>
                <a:cubicBezTo>
                  <a:pt x="2214" y="118"/>
                  <a:pt x="2210" y="115"/>
                  <a:pt x="2206" y="114"/>
                </a:cubicBezTo>
                <a:cubicBezTo>
                  <a:pt x="2203" y="114"/>
                  <a:pt x="2201" y="115"/>
                  <a:pt x="2199" y="115"/>
                </a:cubicBezTo>
                <a:cubicBezTo>
                  <a:pt x="2196" y="115"/>
                  <a:pt x="2194" y="115"/>
                  <a:pt x="2192" y="115"/>
                </a:cubicBezTo>
                <a:cubicBezTo>
                  <a:pt x="2189" y="115"/>
                  <a:pt x="2188" y="114"/>
                  <a:pt x="2186" y="113"/>
                </a:cubicBezTo>
                <a:cubicBezTo>
                  <a:pt x="2184" y="113"/>
                  <a:pt x="2181" y="113"/>
                  <a:pt x="2179" y="114"/>
                </a:cubicBezTo>
                <a:cubicBezTo>
                  <a:pt x="2175" y="114"/>
                  <a:pt x="2172" y="116"/>
                  <a:pt x="2169" y="119"/>
                </a:cubicBezTo>
                <a:cubicBezTo>
                  <a:pt x="2167" y="121"/>
                  <a:pt x="2166" y="122"/>
                  <a:pt x="2164" y="123"/>
                </a:cubicBezTo>
                <a:cubicBezTo>
                  <a:pt x="2162" y="123"/>
                  <a:pt x="2161" y="125"/>
                  <a:pt x="2159" y="126"/>
                </a:cubicBezTo>
                <a:cubicBezTo>
                  <a:pt x="2157" y="127"/>
                  <a:pt x="2155" y="128"/>
                  <a:pt x="2153" y="129"/>
                </a:cubicBezTo>
                <a:cubicBezTo>
                  <a:pt x="2152" y="130"/>
                  <a:pt x="2151" y="131"/>
                  <a:pt x="2150" y="132"/>
                </a:cubicBezTo>
                <a:cubicBezTo>
                  <a:pt x="2149" y="134"/>
                  <a:pt x="2147" y="139"/>
                  <a:pt x="2144" y="136"/>
                </a:cubicBezTo>
                <a:cubicBezTo>
                  <a:pt x="2144" y="135"/>
                  <a:pt x="2143" y="134"/>
                  <a:pt x="2142" y="134"/>
                </a:cubicBezTo>
                <a:cubicBezTo>
                  <a:pt x="2141" y="133"/>
                  <a:pt x="2139" y="131"/>
                  <a:pt x="2137" y="131"/>
                </a:cubicBezTo>
                <a:cubicBezTo>
                  <a:pt x="2135" y="131"/>
                  <a:pt x="2134" y="133"/>
                  <a:pt x="2132" y="134"/>
                </a:cubicBezTo>
                <a:cubicBezTo>
                  <a:pt x="2131" y="135"/>
                  <a:pt x="2130" y="136"/>
                  <a:pt x="2129" y="135"/>
                </a:cubicBezTo>
                <a:cubicBezTo>
                  <a:pt x="2128" y="134"/>
                  <a:pt x="2129" y="132"/>
                  <a:pt x="2129" y="132"/>
                </a:cubicBezTo>
                <a:cubicBezTo>
                  <a:pt x="2128" y="131"/>
                  <a:pt x="2125" y="132"/>
                  <a:pt x="2124" y="133"/>
                </a:cubicBezTo>
                <a:cubicBezTo>
                  <a:pt x="2124" y="133"/>
                  <a:pt x="2123" y="134"/>
                  <a:pt x="2123" y="135"/>
                </a:cubicBezTo>
                <a:cubicBezTo>
                  <a:pt x="2121" y="136"/>
                  <a:pt x="2118" y="135"/>
                  <a:pt x="2116" y="134"/>
                </a:cubicBezTo>
                <a:cubicBezTo>
                  <a:pt x="2115" y="133"/>
                  <a:pt x="2113" y="133"/>
                  <a:pt x="2111" y="132"/>
                </a:cubicBezTo>
                <a:cubicBezTo>
                  <a:pt x="2110" y="131"/>
                  <a:pt x="2109" y="131"/>
                  <a:pt x="2108" y="131"/>
                </a:cubicBezTo>
                <a:cubicBezTo>
                  <a:pt x="2108" y="130"/>
                  <a:pt x="2106" y="130"/>
                  <a:pt x="2105" y="130"/>
                </a:cubicBezTo>
                <a:cubicBezTo>
                  <a:pt x="2105" y="128"/>
                  <a:pt x="2110" y="129"/>
                  <a:pt x="2111" y="129"/>
                </a:cubicBezTo>
                <a:cubicBezTo>
                  <a:pt x="2112" y="128"/>
                  <a:pt x="2112" y="128"/>
                  <a:pt x="2113" y="127"/>
                </a:cubicBezTo>
                <a:cubicBezTo>
                  <a:pt x="2114" y="126"/>
                  <a:pt x="2115" y="126"/>
                  <a:pt x="2116" y="126"/>
                </a:cubicBezTo>
                <a:cubicBezTo>
                  <a:pt x="2118" y="126"/>
                  <a:pt x="2121" y="126"/>
                  <a:pt x="2121" y="124"/>
                </a:cubicBezTo>
                <a:cubicBezTo>
                  <a:pt x="2121" y="122"/>
                  <a:pt x="2119" y="119"/>
                  <a:pt x="2118" y="118"/>
                </a:cubicBezTo>
                <a:cubicBezTo>
                  <a:pt x="2117" y="117"/>
                  <a:pt x="2114" y="115"/>
                  <a:pt x="2115" y="113"/>
                </a:cubicBezTo>
                <a:cubicBezTo>
                  <a:pt x="2116" y="111"/>
                  <a:pt x="2118" y="111"/>
                  <a:pt x="2118" y="109"/>
                </a:cubicBezTo>
                <a:cubicBezTo>
                  <a:pt x="2119" y="107"/>
                  <a:pt x="2119" y="106"/>
                  <a:pt x="2120" y="105"/>
                </a:cubicBezTo>
                <a:cubicBezTo>
                  <a:pt x="2121" y="104"/>
                  <a:pt x="2123" y="105"/>
                  <a:pt x="2123" y="103"/>
                </a:cubicBezTo>
                <a:cubicBezTo>
                  <a:pt x="2123" y="101"/>
                  <a:pt x="2119" y="101"/>
                  <a:pt x="2117" y="101"/>
                </a:cubicBezTo>
                <a:cubicBezTo>
                  <a:pt x="2117" y="101"/>
                  <a:pt x="2115" y="101"/>
                  <a:pt x="2114" y="101"/>
                </a:cubicBezTo>
                <a:cubicBezTo>
                  <a:pt x="2113" y="100"/>
                  <a:pt x="2115" y="99"/>
                  <a:pt x="2115" y="98"/>
                </a:cubicBezTo>
                <a:cubicBezTo>
                  <a:pt x="2114" y="98"/>
                  <a:pt x="2113" y="98"/>
                  <a:pt x="2112" y="99"/>
                </a:cubicBezTo>
                <a:cubicBezTo>
                  <a:pt x="2111" y="99"/>
                  <a:pt x="2109" y="100"/>
                  <a:pt x="2108" y="100"/>
                </a:cubicBezTo>
                <a:cubicBezTo>
                  <a:pt x="2106" y="100"/>
                  <a:pt x="2103" y="100"/>
                  <a:pt x="2101" y="101"/>
                </a:cubicBezTo>
                <a:cubicBezTo>
                  <a:pt x="2098" y="102"/>
                  <a:pt x="2096" y="104"/>
                  <a:pt x="2094" y="105"/>
                </a:cubicBezTo>
                <a:cubicBezTo>
                  <a:pt x="2091" y="106"/>
                  <a:pt x="2088" y="106"/>
                  <a:pt x="2085" y="107"/>
                </a:cubicBezTo>
                <a:cubicBezTo>
                  <a:pt x="2083" y="108"/>
                  <a:pt x="2081" y="110"/>
                  <a:pt x="2078" y="112"/>
                </a:cubicBezTo>
                <a:cubicBezTo>
                  <a:pt x="2076" y="113"/>
                  <a:pt x="2072" y="113"/>
                  <a:pt x="2072" y="116"/>
                </a:cubicBezTo>
                <a:cubicBezTo>
                  <a:pt x="2073" y="116"/>
                  <a:pt x="2074" y="116"/>
                  <a:pt x="2075" y="117"/>
                </a:cubicBezTo>
                <a:cubicBezTo>
                  <a:pt x="2076" y="118"/>
                  <a:pt x="2076" y="118"/>
                  <a:pt x="2077" y="118"/>
                </a:cubicBezTo>
                <a:cubicBezTo>
                  <a:pt x="2080" y="119"/>
                  <a:pt x="2081" y="119"/>
                  <a:pt x="2082" y="121"/>
                </a:cubicBezTo>
                <a:cubicBezTo>
                  <a:pt x="2082" y="122"/>
                  <a:pt x="2084" y="123"/>
                  <a:pt x="2084" y="124"/>
                </a:cubicBezTo>
                <a:cubicBezTo>
                  <a:pt x="2084" y="125"/>
                  <a:pt x="2082" y="125"/>
                  <a:pt x="2081" y="125"/>
                </a:cubicBezTo>
                <a:cubicBezTo>
                  <a:pt x="2079" y="126"/>
                  <a:pt x="2077" y="128"/>
                  <a:pt x="2075" y="130"/>
                </a:cubicBezTo>
                <a:cubicBezTo>
                  <a:pt x="2072" y="131"/>
                  <a:pt x="2071" y="129"/>
                  <a:pt x="2072" y="127"/>
                </a:cubicBezTo>
                <a:cubicBezTo>
                  <a:pt x="2072" y="125"/>
                  <a:pt x="2072" y="125"/>
                  <a:pt x="2072" y="123"/>
                </a:cubicBezTo>
                <a:cubicBezTo>
                  <a:pt x="2073" y="123"/>
                  <a:pt x="2074" y="122"/>
                  <a:pt x="2074" y="121"/>
                </a:cubicBezTo>
                <a:cubicBezTo>
                  <a:pt x="2073" y="119"/>
                  <a:pt x="2069" y="122"/>
                  <a:pt x="2068" y="119"/>
                </a:cubicBezTo>
                <a:cubicBezTo>
                  <a:pt x="2068" y="118"/>
                  <a:pt x="2069" y="118"/>
                  <a:pt x="2070" y="117"/>
                </a:cubicBezTo>
                <a:cubicBezTo>
                  <a:pt x="2071" y="116"/>
                  <a:pt x="2069" y="116"/>
                  <a:pt x="2068" y="117"/>
                </a:cubicBezTo>
                <a:cubicBezTo>
                  <a:pt x="2067" y="117"/>
                  <a:pt x="2067" y="118"/>
                  <a:pt x="2066" y="118"/>
                </a:cubicBezTo>
                <a:cubicBezTo>
                  <a:pt x="2064" y="118"/>
                  <a:pt x="2063" y="118"/>
                  <a:pt x="2062" y="118"/>
                </a:cubicBezTo>
                <a:cubicBezTo>
                  <a:pt x="2060" y="118"/>
                  <a:pt x="2058" y="119"/>
                  <a:pt x="2056" y="119"/>
                </a:cubicBezTo>
                <a:cubicBezTo>
                  <a:pt x="2054" y="120"/>
                  <a:pt x="2052" y="120"/>
                  <a:pt x="2051" y="121"/>
                </a:cubicBezTo>
                <a:cubicBezTo>
                  <a:pt x="2050" y="122"/>
                  <a:pt x="2050" y="124"/>
                  <a:pt x="2049" y="125"/>
                </a:cubicBezTo>
                <a:cubicBezTo>
                  <a:pt x="2048" y="126"/>
                  <a:pt x="2047" y="126"/>
                  <a:pt x="2046" y="126"/>
                </a:cubicBezTo>
                <a:cubicBezTo>
                  <a:pt x="2043" y="126"/>
                  <a:pt x="2041" y="127"/>
                  <a:pt x="2038" y="128"/>
                </a:cubicBezTo>
                <a:cubicBezTo>
                  <a:pt x="2036" y="128"/>
                  <a:pt x="2033" y="128"/>
                  <a:pt x="2031" y="129"/>
                </a:cubicBezTo>
                <a:cubicBezTo>
                  <a:pt x="2028" y="129"/>
                  <a:pt x="2027" y="129"/>
                  <a:pt x="2024" y="130"/>
                </a:cubicBezTo>
                <a:cubicBezTo>
                  <a:pt x="2023" y="131"/>
                  <a:pt x="2021" y="131"/>
                  <a:pt x="2020" y="132"/>
                </a:cubicBezTo>
                <a:cubicBezTo>
                  <a:pt x="2018" y="133"/>
                  <a:pt x="2017" y="135"/>
                  <a:pt x="2015" y="136"/>
                </a:cubicBezTo>
                <a:cubicBezTo>
                  <a:pt x="2014" y="137"/>
                  <a:pt x="2013" y="137"/>
                  <a:pt x="2011" y="138"/>
                </a:cubicBezTo>
                <a:cubicBezTo>
                  <a:pt x="2009" y="139"/>
                  <a:pt x="2008" y="140"/>
                  <a:pt x="2006" y="142"/>
                </a:cubicBezTo>
                <a:cubicBezTo>
                  <a:pt x="2002" y="145"/>
                  <a:pt x="1997" y="146"/>
                  <a:pt x="1992" y="147"/>
                </a:cubicBezTo>
                <a:cubicBezTo>
                  <a:pt x="1988" y="148"/>
                  <a:pt x="1985" y="152"/>
                  <a:pt x="1980" y="153"/>
                </a:cubicBezTo>
                <a:cubicBezTo>
                  <a:pt x="1978" y="153"/>
                  <a:pt x="1976" y="154"/>
                  <a:pt x="1974" y="154"/>
                </a:cubicBezTo>
                <a:cubicBezTo>
                  <a:pt x="1972" y="154"/>
                  <a:pt x="1969" y="153"/>
                  <a:pt x="1969" y="155"/>
                </a:cubicBezTo>
                <a:cubicBezTo>
                  <a:pt x="1968" y="156"/>
                  <a:pt x="1969" y="157"/>
                  <a:pt x="1969" y="158"/>
                </a:cubicBezTo>
                <a:cubicBezTo>
                  <a:pt x="1969" y="159"/>
                  <a:pt x="1969" y="160"/>
                  <a:pt x="1970" y="161"/>
                </a:cubicBezTo>
                <a:cubicBezTo>
                  <a:pt x="1971" y="162"/>
                  <a:pt x="1974" y="161"/>
                  <a:pt x="1975" y="163"/>
                </a:cubicBezTo>
                <a:cubicBezTo>
                  <a:pt x="1975" y="166"/>
                  <a:pt x="1971" y="166"/>
                  <a:pt x="1970" y="165"/>
                </a:cubicBezTo>
                <a:cubicBezTo>
                  <a:pt x="1969" y="165"/>
                  <a:pt x="1968" y="164"/>
                  <a:pt x="1967" y="164"/>
                </a:cubicBezTo>
                <a:cubicBezTo>
                  <a:pt x="1966" y="163"/>
                  <a:pt x="1965" y="164"/>
                  <a:pt x="1964" y="164"/>
                </a:cubicBezTo>
                <a:cubicBezTo>
                  <a:pt x="1961" y="164"/>
                  <a:pt x="1960" y="164"/>
                  <a:pt x="1958" y="163"/>
                </a:cubicBezTo>
                <a:cubicBezTo>
                  <a:pt x="1956" y="162"/>
                  <a:pt x="1954" y="163"/>
                  <a:pt x="1952" y="163"/>
                </a:cubicBezTo>
                <a:cubicBezTo>
                  <a:pt x="1950" y="164"/>
                  <a:pt x="1949" y="166"/>
                  <a:pt x="1947" y="166"/>
                </a:cubicBezTo>
                <a:cubicBezTo>
                  <a:pt x="1945" y="167"/>
                  <a:pt x="1944" y="167"/>
                  <a:pt x="1942" y="167"/>
                </a:cubicBezTo>
                <a:cubicBezTo>
                  <a:pt x="1941" y="167"/>
                  <a:pt x="1940" y="166"/>
                  <a:pt x="1939" y="167"/>
                </a:cubicBezTo>
                <a:cubicBezTo>
                  <a:pt x="1938" y="168"/>
                  <a:pt x="1940" y="168"/>
                  <a:pt x="1940" y="169"/>
                </a:cubicBezTo>
                <a:cubicBezTo>
                  <a:pt x="1941" y="170"/>
                  <a:pt x="1941" y="171"/>
                  <a:pt x="1941" y="172"/>
                </a:cubicBezTo>
                <a:cubicBezTo>
                  <a:pt x="1942" y="173"/>
                  <a:pt x="1942" y="173"/>
                  <a:pt x="1942" y="175"/>
                </a:cubicBezTo>
                <a:cubicBezTo>
                  <a:pt x="1942" y="176"/>
                  <a:pt x="1942" y="177"/>
                  <a:pt x="1941" y="178"/>
                </a:cubicBezTo>
                <a:cubicBezTo>
                  <a:pt x="1940" y="179"/>
                  <a:pt x="1939" y="179"/>
                  <a:pt x="1939" y="180"/>
                </a:cubicBezTo>
                <a:cubicBezTo>
                  <a:pt x="1937" y="181"/>
                  <a:pt x="1938" y="184"/>
                  <a:pt x="1937" y="186"/>
                </a:cubicBezTo>
                <a:cubicBezTo>
                  <a:pt x="1936" y="187"/>
                  <a:pt x="1936" y="188"/>
                  <a:pt x="1936" y="190"/>
                </a:cubicBezTo>
                <a:cubicBezTo>
                  <a:pt x="1937" y="192"/>
                  <a:pt x="1937" y="194"/>
                  <a:pt x="1937" y="195"/>
                </a:cubicBezTo>
                <a:cubicBezTo>
                  <a:pt x="1936" y="197"/>
                  <a:pt x="1935" y="198"/>
                  <a:pt x="1934" y="199"/>
                </a:cubicBezTo>
                <a:cubicBezTo>
                  <a:pt x="1933" y="199"/>
                  <a:pt x="1932" y="200"/>
                  <a:pt x="1932" y="201"/>
                </a:cubicBezTo>
                <a:cubicBezTo>
                  <a:pt x="1931" y="201"/>
                  <a:pt x="1932" y="202"/>
                  <a:pt x="1931" y="203"/>
                </a:cubicBezTo>
                <a:cubicBezTo>
                  <a:pt x="1930" y="204"/>
                  <a:pt x="1928" y="204"/>
                  <a:pt x="1927" y="204"/>
                </a:cubicBezTo>
                <a:cubicBezTo>
                  <a:pt x="1924" y="204"/>
                  <a:pt x="1921" y="204"/>
                  <a:pt x="1918" y="204"/>
                </a:cubicBezTo>
                <a:cubicBezTo>
                  <a:pt x="1916" y="204"/>
                  <a:pt x="1913" y="204"/>
                  <a:pt x="1911" y="204"/>
                </a:cubicBezTo>
                <a:cubicBezTo>
                  <a:pt x="1909" y="205"/>
                  <a:pt x="1906" y="206"/>
                  <a:pt x="1904" y="206"/>
                </a:cubicBezTo>
                <a:cubicBezTo>
                  <a:pt x="1903" y="206"/>
                  <a:pt x="1903" y="205"/>
                  <a:pt x="1902" y="205"/>
                </a:cubicBezTo>
                <a:cubicBezTo>
                  <a:pt x="1901" y="204"/>
                  <a:pt x="1900" y="204"/>
                  <a:pt x="1899" y="204"/>
                </a:cubicBezTo>
                <a:cubicBezTo>
                  <a:pt x="1897" y="204"/>
                  <a:pt x="1895" y="205"/>
                  <a:pt x="1892" y="205"/>
                </a:cubicBezTo>
                <a:cubicBezTo>
                  <a:pt x="1891" y="206"/>
                  <a:pt x="1889" y="207"/>
                  <a:pt x="1887" y="206"/>
                </a:cubicBezTo>
                <a:cubicBezTo>
                  <a:pt x="1885" y="206"/>
                  <a:pt x="1882" y="204"/>
                  <a:pt x="1880" y="203"/>
                </a:cubicBezTo>
                <a:cubicBezTo>
                  <a:pt x="1877" y="199"/>
                  <a:pt x="1875" y="195"/>
                  <a:pt x="1872" y="191"/>
                </a:cubicBezTo>
                <a:cubicBezTo>
                  <a:pt x="1869" y="188"/>
                  <a:pt x="1864" y="185"/>
                  <a:pt x="1860" y="183"/>
                </a:cubicBezTo>
                <a:cubicBezTo>
                  <a:pt x="1857" y="182"/>
                  <a:pt x="1851" y="178"/>
                  <a:pt x="1855" y="174"/>
                </a:cubicBezTo>
                <a:cubicBezTo>
                  <a:pt x="1856" y="172"/>
                  <a:pt x="1857" y="170"/>
                  <a:pt x="1859" y="169"/>
                </a:cubicBezTo>
                <a:cubicBezTo>
                  <a:pt x="1861" y="168"/>
                  <a:pt x="1863" y="168"/>
                  <a:pt x="1865" y="167"/>
                </a:cubicBezTo>
                <a:cubicBezTo>
                  <a:pt x="1867" y="167"/>
                  <a:pt x="1867" y="164"/>
                  <a:pt x="1867" y="162"/>
                </a:cubicBezTo>
                <a:cubicBezTo>
                  <a:pt x="1867" y="160"/>
                  <a:pt x="1869" y="159"/>
                  <a:pt x="1871" y="159"/>
                </a:cubicBezTo>
                <a:cubicBezTo>
                  <a:pt x="1874" y="159"/>
                  <a:pt x="1876" y="159"/>
                  <a:pt x="1878" y="159"/>
                </a:cubicBezTo>
                <a:cubicBezTo>
                  <a:pt x="1880" y="159"/>
                  <a:pt x="1882" y="158"/>
                  <a:pt x="1885" y="158"/>
                </a:cubicBezTo>
                <a:cubicBezTo>
                  <a:pt x="1887" y="158"/>
                  <a:pt x="1889" y="158"/>
                  <a:pt x="1891" y="157"/>
                </a:cubicBezTo>
                <a:cubicBezTo>
                  <a:pt x="1893" y="157"/>
                  <a:pt x="1895" y="156"/>
                  <a:pt x="1897" y="156"/>
                </a:cubicBezTo>
                <a:cubicBezTo>
                  <a:pt x="1900" y="156"/>
                  <a:pt x="1908" y="159"/>
                  <a:pt x="1908" y="154"/>
                </a:cubicBezTo>
                <a:cubicBezTo>
                  <a:pt x="1908" y="151"/>
                  <a:pt x="1905" y="149"/>
                  <a:pt x="1903" y="146"/>
                </a:cubicBezTo>
                <a:cubicBezTo>
                  <a:pt x="1902" y="145"/>
                  <a:pt x="1901" y="144"/>
                  <a:pt x="1901" y="142"/>
                </a:cubicBezTo>
                <a:cubicBezTo>
                  <a:pt x="1900" y="140"/>
                  <a:pt x="1899" y="137"/>
                  <a:pt x="1897" y="136"/>
                </a:cubicBezTo>
                <a:cubicBezTo>
                  <a:pt x="1897" y="136"/>
                  <a:pt x="1896" y="135"/>
                  <a:pt x="1895" y="135"/>
                </a:cubicBezTo>
                <a:cubicBezTo>
                  <a:pt x="1892" y="133"/>
                  <a:pt x="1889" y="132"/>
                  <a:pt x="1887" y="129"/>
                </a:cubicBezTo>
                <a:cubicBezTo>
                  <a:pt x="1886" y="128"/>
                  <a:pt x="1886" y="127"/>
                  <a:pt x="1885" y="127"/>
                </a:cubicBezTo>
                <a:cubicBezTo>
                  <a:pt x="1885" y="126"/>
                  <a:pt x="1883" y="126"/>
                  <a:pt x="1884" y="125"/>
                </a:cubicBezTo>
                <a:cubicBezTo>
                  <a:pt x="1884" y="124"/>
                  <a:pt x="1888" y="123"/>
                  <a:pt x="1885" y="123"/>
                </a:cubicBezTo>
                <a:cubicBezTo>
                  <a:pt x="1883" y="122"/>
                  <a:pt x="1882" y="123"/>
                  <a:pt x="1881" y="123"/>
                </a:cubicBezTo>
                <a:cubicBezTo>
                  <a:pt x="1880" y="123"/>
                  <a:pt x="1879" y="122"/>
                  <a:pt x="1878" y="122"/>
                </a:cubicBezTo>
                <a:cubicBezTo>
                  <a:pt x="1876" y="122"/>
                  <a:pt x="1873" y="122"/>
                  <a:pt x="1871" y="121"/>
                </a:cubicBezTo>
                <a:cubicBezTo>
                  <a:pt x="1870" y="121"/>
                  <a:pt x="1870" y="120"/>
                  <a:pt x="1869" y="120"/>
                </a:cubicBezTo>
                <a:cubicBezTo>
                  <a:pt x="1866" y="120"/>
                  <a:pt x="1863" y="120"/>
                  <a:pt x="1861" y="120"/>
                </a:cubicBezTo>
                <a:cubicBezTo>
                  <a:pt x="1855" y="119"/>
                  <a:pt x="1850" y="118"/>
                  <a:pt x="1844" y="118"/>
                </a:cubicBezTo>
                <a:cubicBezTo>
                  <a:pt x="1842" y="117"/>
                  <a:pt x="1840" y="117"/>
                  <a:pt x="1838" y="117"/>
                </a:cubicBezTo>
                <a:cubicBezTo>
                  <a:pt x="1836" y="117"/>
                  <a:pt x="1833" y="116"/>
                  <a:pt x="1831" y="115"/>
                </a:cubicBezTo>
                <a:cubicBezTo>
                  <a:pt x="1827" y="115"/>
                  <a:pt x="1822" y="114"/>
                  <a:pt x="1818" y="114"/>
                </a:cubicBezTo>
                <a:cubicBezTo>
                  <a:pt x="1814" y="113"/>
                  <a:pt x="1809" y="114"/>
                  <a:pt x="1806" y="112"/>
                </a:cubicBezTo>
                <a:cubicBezTo>
                  <a:pt x="1805" y="112"/>
                  <a:pt x="1804" y="110"/>
                  <a:pt x="1803" y="112"/>
                </a:cubicBezTo>
                <a:cubicBezTo>
                  <a:pt x="1803" y="113"/>
                  <a:pt x="1804" y="113"/>
                  <a:pt x="1805" y="113"/>
                </a:cubicBezTo>
                <a:cubicBezTo>
                  <a:pt x="1807" y="114"/>
                  <a:pt x="1807" y="115"/>
                  <a:pt x="1809" y="117"/>
                </a:cubicBezTo>
                <a:cubicBezTo>
                  <a:pt x="1811" y="119"/>
                  <a:pt x="1815" y="122"/>
                  <a:pt x="1818" y="123"/>
                </a:cubicBezTo>
                <a:cubicBezTo>
                  <a:pt x="1820" y="124"/>
                  <a:pt x="1823" y="124"/>
                  <a:pt x="1825" y="125"/>
                </a:cubicBezTo>
                <a:cubicBezTo>
                  <a:pt x="1827" y="126"/>
                  <a:pt x="1828" y="128"/>
                  <a:pt x="1829" y="130"/>
                </a:cubicBezTo>
                <a:cubicBezTo>
                  <a:pt x="1831" y="131"/>
                  <a:pt x="1833" y="133"/>
                  <a:pt x="1834" y="135"/>
                </a:cubicBezTo>
                <a:cubicBezTo>
                  <a:pt x="1835" y="136"/>
                  <a:pt x="1835" y="137"/>
                  <a:pt x="1835" y="138"/>
                </a:cubicBezTo>
                <a:cubicBezTo>
                  <a:pt x="1835" y="139"/>
                  <a:pt x="1836" y="140"/>
                  <a:pt x="1836" y="141"/>
                </a:cubicBezTo>
                <a:cubicBezTo>
                  <a:pt x="1837" y="144"/>
                  <a:pt x="1836" y="145"/>
                  <a:pt x="1833" y="145"/>
                </a:cubicBezTo>
                <a:cubicBezTo>
                  <a:pt x="1832" y="145"/>
                  <a:pt x="1829" y="146"/>
                  <a:pt x="1830" y="149"/>
                </a:cubicBezTo>
                <a:cubicBezTo>
                  <a:pt x="1831" y="149"/>
                  <a:pt x="1832" y="149"/>
                  <a:pt x="1832" y="151"/>
                </a:cubicBezTo>
                <a:cubicBezTo>
                  <a:pt x="1832" y="152"/>
                  <a:pt x="1831" y="152"/>
                  <a:pt x="1830" y="153"/>
                </a:cubicBezTo>
                <a:cubicBezTo>
                  <a:pt x="1828" y="154"/>
                  <a:pt x="1827" y="156"/>
                  <a:pt x="1827" y="158"/>
                </a:cubicBezTo>
                <a:cubicBezTo>
                  <a:pt x="1827" y="159"/>
                  <a:pt x="1828" y="160"/>
                  <a:pt x="1827" y="161"/>
                </a:cubicBezTo>
                <a:cubicBezTo>
                  <a:pt x="1827" y="163"/>
                  <a:pt x="1826" y="165"/>
                  <a:pt x="1824" y="167"/>
                </a:cubicBezTo>
                <a:cubicBezTo>
                  <a:pt x="1823" y="169"/>
                  <a:pt x="1822" y="171"/>
                  <a:pt x="1821" y="173"/>
                </a:cubicBezTo>
                <a:cubicBezTo>
                  <a:pt x="1820" y="175"/>
                  <a:pt x="1819" y="177"/>
                  <a:pt x="1819" y="179"/>
                </a:cubicBezTo>
                <a:cubicBezTo>
                  <a:pt x="1818" y="185"/>
                  <a:pt x="1822" y="186"/>
                  <a:pt x="1826" y="187"/>
                </a:cubicBezTo>
                <a:cubicBezTo>
                  <a:pt x="1828" y="188"/>
                  <a:pt x="1830" y="189"/>
                  <a:pt x="1831" y="191"/>
                </a:cubicBezTo>
                <a:cubicBezTo>
                  <a:pt x="1833" y="193"/>
                  <a:pt x="1834" y="192"/>
                  <a:pt x="1836" y="193"/>
                </a:cubicBezTo>
                <a:cubicBezTo>
                  <a:pt x="1838" y="194"/>
                  <a:pt x="1840" y="197"/>
                  <a:pt x="1840" y="199"/>
                </a:cubicBezTo>
                <a:cubicBezTo>
                  <a:pt x="1841" y="201"/>
                  <a:pt x="1840" y="202"/>
                  <a:pt x="1840" y="203"/>
                </a:cubicBezTo>
                <a:cubicBezTo>
                  <a:pt x="1840" y="205"/>
                  <a:pt x="1841" y="206"/>
                  <a:pt x="1841" y="207"/>
                </a:cubicBezTo>
                <a:cubicBezTo>
                  <a:pt x="1842" y="210"/>
                  <a:pt x="1841" y="212"/>
                  <a:pt x="1840" y="214"/>
                </a:cubicBezTo>
                <a:cubicBezTo>
                  <a:pt x="1839" y="221"/>
                  <a:pt x="1831" y="225"/>
                  <a:pt x="1829" y="231"/>
                </a:cubicBezTo>
                <a:cubicBezTo>
                  <a:pt x="1829" y="233"/>
                  <a:pt x="1828" y="236"/>
                  <a:pt x="1828" y="238"/>
                </a:cubicBezTo>
                <a:cubicBezTo>
                  <a:pt x="1828" y="240"/>
                  <a:pt x="1829" y="241"/>
                  <a:pt x="1830" y="244"/>
                </a:cubicBezTo>
                <a:cubicBezTo>
                  <a:pt x="1830" y="246"/>
                  <a:pt x="1830" y="248"/>
                  <a:pt x="1830" y="250"/>
                </a:cubicBezTo>
                <a:cubicBezTo>
                  <a:pt x="1831" y="251"/>
                  <a:pt x="1831" y="251"/>
                  <a:pt x="1831" y="252"/>
                </a:cubicBezTo>
                <a:cubicBezTo>
                  <a:pt x="1831" y="252"/>
                  <a:pt x="1830" y="251"/>
                  <a:pt x="1829" y="250"/>
                </a:cubicBezTo>
                <a:cubicBezTo>
                  <a:pt x="1829" y="250"/>
                  <a:pt x="1828" y="249"/>
                  <a:pt x="1828" y="248"/>
                </a:cubicBezTo>
                <a:cubicBezTo>
                  <a:pt x="1828" y="247"/>
                  <a:pt x="1829" y="246"/>
                  <a:pt x="1828" y="245"/>
                </a:cubicBezTo>
                <a:cubicBezTo>
                  <a:pt x="1828" y="245"/>
                  <a:pt x="1827" y="244"/>
                  <a:pt x="1827" y="243"/>
                </a:cubicBezTo>
                <a:cubicBezTo>
                  <a:pt x="1826" y="242"/>
                  <a:pt x="1826" y="241"/>
                  <a:pt x="1826" y="241"/>
                </a:cubicBezTo>
                <a:cubicBezTo>
                  <a:pt x="1825" y="240"/>
                  <a:pt x="1824" y="239"/>
                  <a:pt x="1823" y="239"/>
                </a:cubicBezTo>
                <a:cubicBezTo>
                  <a:pt x="1823" y="238"/>
                  <a:pt x="1822" y="237"/>
                  <a:pt x="1821" y="237"/>
                </a:cubicBezTo>
                <a:cubicBezTo>
                  <a:pt x="1820" y="237"/>
                  <a:pt x="1819" y="238"/>
                  <a:pt x="1818" y="239"/>
                </a:cubicBezTo>
                <a:cubicBezTo>
                  <a:pt x="1817" y="239"/>
                  <a:pt x="1816" y="239"/>
                  <a:pt x="1815" y="239"/>
                </a:cubicBezTo>
                <a:cubicBezTo>
                  <a:pt x="1815" y="240"/>
                  <a:pt x="1814" y="241"/>
                  <a:pt x="1813" y="241"/>
                </a:cubicBezTo>
                <a:cubicBezTo>
                  <a:pt x="1813" y="242"/>
                  <a:pt x="1812" y="242"/>
                  <a:pt x="1811" y="243"/>
                </a:cubicBezTo>
                <a:cubicBezTo>
                  <a:pt x="1810" y="244"/>
                  <a:pt x="1811" y="244"/>
                  <a:pt x="1812" y="245"/>
                </a:cubicBezTo>
                <a:cubicBezTo>
                  <a:pt x="1812" y="246"/>
                  <a:pt x="1812" y="248"/>
                  <a:pt x="1811" y="247"/>
                </a:cubicBezTo>
                <a:cubicBezTo>
                  <a:pt x="1811" y="247"/>
                  <a:pt x="1811" y="246"/>
                  <a:pt x="1811" y="246"/>
                </a:cubicBezTo>
                <a:cubicBezTo>
                  <a:pt x="1810" y="246"/>
                  <a:pt x="1810" y="246"/>
                  <a:pt x="1809" y="246"/>
                </a:cubicBezTo>
                <a:cubicBezTo>
                  <a:pt x="1808" y="245"/>
                  <a:pt x="1807" y="245"/>
                  <a:pt x="1807" y="244"/>
                </a:cubicBezTo>
                <a:cubicBezTo>
                  <a:pt x="1807" y="244"/>
                  <a:pt x="1806" y="243"/>
                  <a:pt x="1807" y="243"/>
                </a:cubicBezTo>
                <a:cubicBezTo>
                  <a:pt x="1807" y="242"/>
                  <a:pt x="1807" y="243"/>
                  <a:pt x="1808" y="243"/>
                </a:cubicBezTo>
                <a:cubicBezTo>
                  <a:pt x="1810" y="242"/>
                  <a:pt x="1809" y="240"/>
                  <a:pt x="1811" y="239"/>
                </a:cubicBezTo>
                <a:cubicBezTo>
                  <a:pt x="1812" y="238"/>
                  <a:pt x="1814" y="239"/>
                  <a:pt x="1815" y="238"/>
                </a:cubicBezTo>
                <a:cubicBezTo>
                  <a:pt x="1816" y="237"/>
                  <a:pt x="1817" y="235"/>
                  <a:pt x="1817" y="233"/>
                </a:cubicBezTo>
                <a:cubicBezTo>
                  <a:pt x="1816" y="231"/>
                  <a:pt x="1814" y="232"/>
                  <a:pt x="1812" y="232"/>
                </a:cubicBezTo>
                <a:cubicBezTo>
                  <a:pt x="1812" y="232"/>
                  <a:pt x="1811" y="231"/>
                  <a:pt x="1810" y="231"/>
                </a:cubicBezTo>
                <a:cubicBezTo>
                  <a:pt x="1808" y="230"/>
                  <a:pt x="1806" y="228"/>
                  <a:pt x="1805" y="227"/>
                </a:cubicBezTo>
                <a:cubicBezTo>
                  <a:pt x="1802" y="224"/>
                  <a:pt x="1796" y="226"/>
                  <a:pt x="1792" y="225"/>
                </a:cubicBezTo>
                <a:cubicBezTo>
                  <a:pt x="1791" y="225"/>
                  <a:pt x="1790" y="225"/>
                  <a:pt x="1789" y="224"/>
                </a:cubicBezTo>
                <a:cubicBezTo>
                  <a:pt x="1788" y="224"/>
                  <a:pt x="1787" y="224"/>
                  <a:pt x="1786" y="224"/>
                </a:cubicBezTo>
                <a:cubicBezTo>
                  <a:pt x="1784" y="224"/>
                  <a:pt x="1783" y="223"/>
                  <a:pt x="1781" y="222"/>
                </a:cubicBezTo>
                <a:cubicBezTo>
                  <a:pt x="1779" y="221"/>
                  <a:pt x="1777" y="220"/>
                  <a:pt x="1775" y="220"/>
                </a:cubicBezTo>
                <a:cubicBezTo>
                  <a:pt x="1773" y="220"/>
                  <a:pt x="1771" y="223"/>
                  <a:pt x="1769" y="224"/>
                </a:cubicBezTo>
                <a:cubicBezTo>
                  <a:pt x="1767" y="226"/>
                  <a:pt x="1764" y="228"/>
                  <a:pt x="1763" y="231"/>
                </a:cubicBezTo>
                <a:cubicBezTo>
                  <a:pt x="1760" y="234"/>
                  <a:pt x="1757" y="238"/>
                  <a:pt x="1753" y="240"/>
                </a:cubicBezTo>
                <a:cubicBezTo>
                  <a:pt x="1751" y="241"/>
                  <a:pt x="1749" y="241"/>
                  <a:pt x="1747" y="242"/>
                </a:cubicBezTo>
                <a:cubicBezTo>
                  <a:pt x="1745" y="243"/>
                  <a:pt x="1743" y="244"/>
                  <a:pt x="1741" y="244"/>
                </a:cubicBezTo>
                <a:cubicBezTo>
                  <a:pt x="1738" y="245"/>
                  <a:pt x="1736" y="245"/>
                  <a:pt x="1734" y="246"/>
                </a:cubicBezTo>
                <a:cubicBezTo>
                  <a:pt x="1732" y="247"/>
                  <a:pt x="1730" y="248"/>
                  <a:pt x="1728" y="249"/>
                </a:cubicBezTo>
                <a:cubicBezTo>
                  <a:pt x="1725" y="250"/>
                  <a:pt x="1723" y="252"/>
                  <a:pt x="1721" y="253"/>
                </a:cubicBezTo>
                <a:cubicBezTo>
                  <a:pt x="1717" y="256"/>
                  <a:pt x="1713" y="259"/>
                  <a:pt x="1709" y="261"/>
                </a:cubicBezTo>
                <a:cubicBezTo>
                  <a:pt x="1707" y="263"/>
                  <a:pt x="1705" y="264"/>
                  <a:pt x="1704" y="265"/>
                </a:cubicBezTo>
                <a:cubicBezTo>
                  <a:pt x="1702" y="266"/>
                  <a:pt x="1700" y="268"/>
                  <a:pt x="1699" y="269"/>
                </a:cubicBezTo>
                <a:cubicBezTo>
                  <a:pt x="1698" y="271"/>
                  <a:pt x="1697" y="273"/>
                  <a:pt x="1698" y="275"/>
                </a:cubicBezTo>
                <a:cubicBezTo>
                  <a:pt x="1699" y="277"/>
                  <a:pt x="1701" y="278"/>
                  <a:pt x="1702" y="280"/>
                </a:cubicBezTo>
                <a:cubicBezTo>
                  <a:pt x="1703" y="282"/>
                  <a:pt x="1703" y="284"/>
                  <a:pt x="1705" y="286"/>
                </a:cubicBezTo>
                <a:cubicBezTo>
                  <a:pt x="1707" y="287"/>
                  <a:pt x="1708" y="289"/>
                  <a:pt x="1710" y="290"/>
                </a:cubicBezTo>
                <a:cubicBezTo>
                  <a:pt x="1713" y="294"/>
                  <a:pt x="1716" y="297"/>
                  <a:pt x="1718" y="301"/>
                </a:cubicBezTo>
                <a:cubicBezTo>
                  <a:pt x="1718" y="303"/>
                  <a:pt x="1720" y="305"/>
                  <a:pt x="1720" y="307"/>
                </a:cubicBezTo>
                <a:cubicBezTo>
                  <a:pt x="1721" y="309"/>
                  <a:pt x="1721" y="310"/>
                  <a:pt x="1721" y="313"/>
                </a:cubicBezTo>
                <a:cubicBezTo>
                  <a:pt x="1722" y="314"/>
                  <a:pt x="1724" y="317"/>
                  <a:pt x="1721" y="318"/>
                </a:cubicBezTo>
                <a:cubicBezTo>
                  <a:pt x="1720" y="318"/>
                  <a:pt x="1717" y="317"/>
                  <a:pt x="1715" y="317"/>
                </a:cubicBezTo>
                <a:cubicBezTo>
                  <a:pt x="1710" y="316"/>
                  <a:pt x="1706" y="315"/>
                  <a:pt x="1702" y="314"/>
                </a:cubicBezTo>
                <a:cubicBezTo>
                  <a:pt x="1700" y="314"/>
                  <a:pt x="1697" y="314"/>
                  <a:pt x="1695" y="313"/>
                </a:cubicBezTo>
                <a:cubicBezTo>
                  <a:pt x="1693" y="313"/>
                  <a:pt x="1691" y="313"/>
                  <a:pt x="1688" y="313"/>
                </a:cubicBezTo>
                <a:cubicBezTo>
                  <a:pt x="1687" y="313"/>
                  <a:pt x="1685" y="312"/>
                  <a:pt x="1683" y="312"/>
                </a:cubicBezTo>
                <a:cubicBezTo>
                  <a:pt x="1681" y="312"/>
                  <a:pt x="1678" y="312"/>
                  <a:pt x="1676" y="312"/>
                </a:cubicBezTo>
                <a:cubicBezTo>
                  <a:pt x="1671" y="311"/>
                  <a:pt x="1666" y="310"/>
                  <a:pt x="1662" y="309"/>
                </a:cubicBezTo>
                <a:cubicBezTo>
                  <a:pt x="1660" y="309"/>
                  <a:pt x="1658" y="308"/>
                  <a:pt x="1656" y="308"/>
                </a:cubicBezTo>
                <a:cubicBezTo>
                  <a:pt x="1654" y="308"/>
                  <a:pt x="1653" y="308"/>
                  <a:pt x="1653" y="309"/>
                </a:cubicBezTo>
                <a:cubicBezTo>
                  <a:pt x="1652" y="310"/>
                  <a:pt x="1653" y="311"/>
                  <a:pt x="1652" y="312"/>
                </a:cubicBezTo>
                <a:cubicBezTo>
                  <a:pt x="1651" y="312"/>
                  <a:pt x="1649" y="312"/>
                  <a:pt x="1649" y="311"/>
                </a:cubicBezTo>
                <a:cubicBezTo>
                  <a:pt x="1648" y="310"/>
                  <a:pt x="1649" y="309"/>
                  <a:pt x="1650" y="308"/>
                </a:cubicBezTo>
                <a:cubicBezTo>
                  <a:pt x="1651" y="307"/>
                  <a:pt x="1651" y="307"/>
                  <a:pt x="1652" y="307"/>
                </a:cubicBezTo>
                <a:cubicBezTo>
                  <a:pt x="1653" y="307"/>
                  <a:pt x="1654" y="307"/>
                  <a:pt x="1655" y="306"/>
                </a:cubicBezTo>
                <a:cubicBezTo>
                  <a:pt x="1657" y="306"/>
                  <a:pt x="1660" y="307"/>
                  <a:pt x="1660" y="305"/>
                </a:cubicBezTo>
                <a:cubicBezTo>
                  <a:pt x="1661" y="302"/>
                  <a:pt x="1658" y="302"/>
                  <a:pt x="1656" y="301"/>
                </a:cubicBezTo>
                <a:cubicBezTo>
                  <a:pt x="1654" y="300"/>
                  <a:pt x="1653" y="299"/>
                  <a:pt x="1651" y="299"/>
                </a:cubicBezTo>
                <a:cubicBezTo>
                  <a:pt x="1648" y="298"/>
                  <a:pt x="1646" y="297"/>
                  <a:pt x="1644" y="296"/>
                </a:cubicBezTo>
                <a:cubicBezTo>
                  <a:pt x="1641" y="294"/>
                  <a:pt x="1637" y="291"/>
                  <a:pt x="1633" y="290"/>
                </a:cubicBezTo>
                <a:cubicBezTo>
                  <a:pt x="1631" y="289"/>
                  <a:pt x="1629" y="288"/>
                  <a:pt x="1627" y="287"/>
                </a:cubicBezTo>
                <a:cubicBezTo>
                  <a:pt x="1625" y="287"/>
                  <a:pt x="1623" y="286"/>
                  <a:pt x="1621" y="286"/>
                </a:cubicBezTo>
                <a:cubicBezTo>
                  <a:pt x="1619" y="286"/>
                  <a:pt x="1616" y="286"/>
                  <a:pt x="1615" y="287"/>
                </a:cubicBezTo>
                <a:cubicBezTo>
                  <a:pt x="1613" y="288"/>
                  <a:pt x="1612" y="291"/>
                  <a:pt x="1612" y="293"/>
                </a:cubicBezTo>
                <a:cubicBezTo>
                  <a:pt x="1612" y="295"/>
                  <a:pt x="1612" y="296"/>
                  <a:pt x="1610" y="298"/>
                </a:cubicBezTo>
                <a:cubicBezTo>
                  <a:pt x="1608" y="299"/>
                  <a:pt x="1607" y="300"/>
                  <a:pt x="1605" y="299"/>
                </a:cubicBezTo>
                <a:cubicBezTo>
                  <a:pt x="1605" y="298"/>
                  <a:pt x="1603" y="298"/>
                  <a:pt x="1602" y="298"/>
                </a:cubicBezTo>
                <a:cubicBezTo>
                  <a:pt x="1602" y="298"/>
                  <a:pt x="1601" y="300"/>
                  <a:pt x="1602" y="300"/>
                </a:cubicBezTo>
                <a:cubicBezTo>
                  <a:pt x="1603" y="301"/>
                  <a:pt x="1604" y="301"/>
                  <a:pt x="1605" y="302"/>
                </a:cubicBezTo>
                <a:cubicBezTo>
                  <a:pt x="1605" y="303"/>
                  <a:pt x="1605" y="304"/>
                  <a:pt x="1606" y="305"/>
                </a:cubicBezTo>
                <a:cubicBezTo>
                  <a:pt x="1607" y="307"/>
                  <a:pt x="1609" y="308"/>
                  <a:pt x="1610" y="310"/>
                </a:cubicBezTo>
                <a:cubicBezTo>
                  <a:pt x="1612" y="312"/>
                  <a:pt x="1613" y="314"/>
                  <a:pt x="1614" y="315"/>
                </a:cubicBezTo>
                <a:cubicBezTo>
                  <a:pt x="1616" y="317"/>
                  <a:pt x="1618" y="318"/>
                  <a:pt x="1620" y="319"/>
                </a:cubicBezTo>
                <a:cubicBezTo>
                  <a:pt x="1621" y="321"/>
                  <a:pt x="1622" y="322"/>
                  <a:pt x="1624" y="324"/>
                </a:cubicBezTo>
                <a:cubicBezTo>
                  <a:pt x="1625" y="326"/>
                  <a:pt x="1627" y="327"/>
                  <a:pt x="1629" y="327"/>
                </a:cubicBezTo>
                <a:cubicBezTo>
                  <a:pt x="1630" y="327"/>
                  <a:pt x="1631" y="326"/>
                  <a:pt x="1632" y="325"/>
                </a:cubicBezTo>
                <a:cubicBezTo>
                  <a:pt x="1634" y="325"/>
                  <a:pt x="1634" y="325"/>
                  <a:pt x="1636" y="325"/>
                </a:cubicBezTo>
                <a:cubicBezTo>
                  <a:pt x="1638" y="326"/>
                  <a:pt x="1638" y="323"/>
                  <a:pt x="1640" y="322"/>
                </a:cubicBezTo>
                <a:cubicBezTo>
                  <a:pt x="1643" y="321"/>
                  <a:pt x="1642" y="326"/>
                  <a:pt x="1643" y="327"/>
                </a:cubicBezTo>
                <a:cubicBezTo>
                  <a:pt x="1644" y="327"/>
                  <a:pt x="1645" y="328"/>
                  <a:pt x="1646" y="328"/>
                </a:cubicBezTo>
                <a:cubicBezTo>
                  <a:pt x="1647" y="329"/>
                  <a:pt x="1648" y="329"/>
                  <a:pt x="1648" y="330"/>
                </a:cubicBezTo>
                <a:cubicBezTo>
                  <a:pt x="1648" y="333"/>
                  <a:pt x="1648" y="335"/>
                  <a:pt x="1649" y="337"/>
                </a:cubicBezTo>
                <a:cubicBezTo>
                  <a:pt x="1650" y="339"/>
                  <a:pt x="1650" y="341"/>
                  <a:pt x="1649" y="343"/>
                </a:cubicBezTo>
                <a:cubicBezTo>
                  <a:pt x="1648" y="344"/>
                  <a:pt x="1647" y="345"/>
                  <a:pt x="1645" y="346"/>
                </a:cubicBezTo>
                <a:cubicBezTo>
                  <a:pt x="1643" y="347"/>
                  <a:pt x="1641" y="347"/>
                  <a:pt x="1639" y="348"/>
                </a:cubicBezTo>
                <a:cubicBezTo>
                  <a:pt x="1636" y="348"/>
                  <a:pt x="1635" y="350"/>
                  <a:pt x="1634" y="351"/>
                </a:cubicBezTo>
                <a:cubicBezTo>
                  <a:pt x="1632" y="352"/>
                  <a:pt x="1629" y="353"/>
                  <a:pt x="1627" y="352"/>
                </a:cubicBezTo>
                <a:cubicBezTo>
                  <a:pt x="1625" y="351"/>
                  <a:pt x="1624" y="350"/>
                  <a:pt x="1622" y="350"/>
                </a:cubicBezTo>
                <a:cubicBezTo>
                  <a:pt x="1620" y="349"/>
                  <a:pt x="1618" y="348"/>
                  <a:pt x="1616" y="348"/>
                </a:cubicBezTo>
                <a:cubicBezTo>
                  <a:pt x="1614" y="347"/>
                  <a:pt x="1612" y="347"/>
                  <a:pt x="1610" y="346"/>
                </a:cubicBezTo>
                <a:cubicBezTo>
                  <a:pt x="1606" y="345"/>
                  <a:pt x="1602" y="343"/>
                  <a:pt x="1599" y="340"/>
                </a:cubicBezTo>
                <a:cubicBezTo>
                  <a:pt x="1597" y="338"/>
                  <a:pt x="1596" y="336"/>
                  <a:pt x="1594" y="334"/>
                </a:cubicBezTo>
                <a:cubicBezTo>
                  <a:pt x="1592" y="333"/>
                  <a:pt x="1591" y="331"/>
                  <a:pt x="1589" y="330"/>
                </a:cubicBezTo>
                <a:cubicBezTo>
                  <a:pt x="1586" y="328"/>
                  <a:pt x="1583" y="327"/>
                  <a:pt x="1580" y="326"/>
                </a:cubicBezTo>
                <a:cubicBezTo>
                  <a:pt x="1577" y="326"/>
                  <a:pt x="1575" y="325"/>
                  <a:pt x="1573" y="325"/>
                </a:cubicBezTo>
                <a:cubicBezTo>
                  <a:pt x="1570" y="325"/>
                  <a:pt x="1568" y="325"/>
                  <a:pt x="1566" y="325"/>
                </a:cubicBezTo>
                <a:cubicBezTo>
                  <a:pt x="1564" y="324"/>
                  <a:pt x="1563" y="323"/>
                  <a:pt x="1560" y="322"/>
                </a:cubicBezTo>
                <a:cubicBezTo>
                  <a:pt x="1558" y="322"/>
                  <a:pt x="1557" y="321"/>
                  <a:pt x="1555" y="320"/>
                </a:cubicBezTo>
                <a:cubicBezTo>
                  <a:pt x="1553" y="318"/>
                  <a:pt x="1552" y="317"/>
                  <a:pt x="1553" y="314"/>
                </a:cubicBezTo>
                <a:cubicBezTo>
                  <a:pt x="1553" y="313"/>
                  <a:pt x="1554" y="313"/>
                  <a:pt x="1554" y="312"/>
                </a:cubicBezTo>
                <a:cubicBezTo>
                  <a:pt x="1554" y="310"/>
                  <a:pt x="1554" y="310"/>
                  <a:pt x="1555" y="309"/>
                </a:cubicBezTo>
                <a:cubicBezTo>
                  <a:pt x="1556" y="308"/>
                  <a:pt x="1560" y="308"/>
                  <a:pt x="1559" y="306"/>
                </a:cubicBezTo>
                <a:cubicBezTo>
                  <a:pt x="1558" y="305"/>
                  <a:pt x="1557" y="306"/>
                  <a:pt x="1557" y="304"/>
                </a:cubicBezTo>
                <a:cubicBezTo>
                  <a:pt x="1557" y="303"/>
                  <a:pt x="1557" y="303"/>
                  <a:pt x="1556" y="302"/>
                </a:cubicBezTo>
                <a:cubicBezTo>
                  <a:pt x="1555" y="300"/>
                  <a:pt x="1553" y="299"/>
                  <a:pt x="1552" y="297"/>
                </a:cubicBezTo>
                <a:cubicBezTo>
                  <a:pt x="1551" y="296"/>
                  <a:pt x="1550" y="295"/>
                  <a:pt x="1550" y="294"/>
                </a:cubicBezTo>
                <a:cubicBezTo>
                  <a:pt x="1550" y="293"/>
                  <a:pt x="1550" y="292"/>
                  <a:pt x="1550" y="291"/>
                </a:cubicBezTo>
                <a:cubicBezTo>
                  <a:pt x="1549" y="288"/>
                  <a:pt x="1547" y="286"/>
                  <a:pt x="1546" y="283"/>
                </a:cubicBezTo>
                <a:cubicBezTo>
                  <a:pt x="1546" y="282"/>
                  <a:pt x="1545" y="282"/>
                  <a:pt x="1544" y="281"/>
                </a:cubicBezTo>
                <a:cubicBezTo>
                  <a:pt x="1544" y="280"/>
                  <a:pt x="1543" y="280"/>
                  <a:pt x="1542" y="279"/>
                </a:cubicBezTo>
                <a:cubicBezTo>
                  <a:pt x="1542" y="279"/>
                  <a:pt x="1540" y="279"/>
                  <a:pt x="1540" y="278"/>
                </a:cubicBezTo>
                <a:cubicBezTo>
                  <a:pt x="1539" y="277"/>
                  <a:pt x="1540" y="276"/>
                  <a:pt x="1541" y="276"/>
                </a:cubicBezTo>
                <a:cubicBezTo>
                  <a:pt x="1543" y="276"/>
                  <a:pt x="1543" y="275"/>
                  <a:pt x="1544" y="275"/>
                </a:cubicBezTo>
                <a:cubicBezTo>
                  <a:pt x="1546" y="273"/>
                  <a:pt x="1548" y="274"/>
                  <a:pt x="1549" y="272"/>
                </a:cubicBezTo>
                <a:cubicBezTo>
                  <a:pt x="1550" y="270"/>
                  <a:pt x="1550" y="268"/>
                  <a:pt x="1550" y="266"/>
                </a:cubicBezTo>
                <a:cubicBezTo>
                  <a:pt x="1549" y="263"/>
                  <a:pt x="1549" y="261"/>
                  <a:pt x="1550" y="259"/>
                </a:cubicBezTo>
                <a:cubicBezTo>
                  <a:pt x="1551" y="256"/>
                  <a:pt x="1553" y="259"/>
                  <a:pt x="1554" y="260"/>
                </a:cubicBezTo>
                <a:cubicBezTo>
                  <a:pt x="1555" y="261"/>
                  <a:pt x="1556" y="261"/>
                  <a:pt x="1557" y="261"/>
                </a:cubicBezTo>
                <a:cubicBezTo>
                  <a:pt x="1558" y="260"/>
                  <a:pt x="1558" y="259"/>
                  <a:pt x="1557" y="258"/>
                </a:cubicBezTo>
                <a:cubicBezTo>
                  <a:pt x="1557" y="257"/>
                  <a:pt x="1556" y="256"/>
                  <a:pt x="1556" y="255"/>
                </a:cubicBezTo>
                <a:cubicBezTo>
                  <a:pt x="1556" y="254"/>
                  <a:pt x="1555" y="254"/>
                  <a:pt x="1554" y="253"/>
                </a:cubicBezTo>
                <a:cubicBezTo>
                  <a:pt x="1554" y="252"/>
                  <a:pt x="1553" y="251"/>
                  <a:pt x="1552" y="250"/>
                </a:cubicBezTo>
                <a:cubicBezTo>
                  <a:pt x="1552" y="249"/>
                  <a:pt x="1551" y="249"/>
                  <a:pt x="1550" y="248"/>
                </a:cubicBezTo>
                <a:cubicBezTo>
                  <a:pt x="1550" y="247"/>
                  <a:pt x="1549" y="245"/>
                  <a:pt x="1548" y="245"/>
                </a:cubicBezTo>
                <a:cubicBezTo>
                  <a:pt x="1548" y="244"/>
                  <a:pt x="1547" y="243"/>
                  <a:pt x="1546" y="243"/>
                </a:cubicBezTo>
                <a:cubicBezTo>
                  <a:pt x="1544" y="241"/>
                  <a:pt x="1542" y="240"/>
                  <a:pt x="1540" y="239"/>
                </a:cubicBezTo>
                <a:cubicBezTo>
                  <a:pt x="1538" y="239"/>
                  <a:pt x="1536" y="239"/>
                  <a:pt x="1534" y="239"/>
                </a:cubicBezTo>
                <a:cubicBezTo>
                  <a:pt x="1531" y="238"/>
                  <a:pt x="1530" y="237"/>
                  <a:pt x="1528" y="236"/>
                </a:cubicBezTo>
                <a:cubicBezTo>
                  <a:pt x="1526" y="235"/>
                  <a:pt x="1523" y="235"/>
                  <a:pt x="1521" y="234"/>
                </a:cubicBezTo>
                <a:cubicBezTo>
                  <a:pt x="1519" y="234"/>
                  <a:pt x="1517" y="233"/>
                  <a:pt x="1515" y="232"/>
                </a:cubicBezTo>
                <a:cubicBezTo>
                  <a:pt x="1514" y="232"/>
                  <a:pt x="1512" y="232"/>
                  <a:pt x="1512" y="232"/>
                </a:cubicBezTo>
                <a:cubicBezTo>
                  <a:pt x="1511" y="231"/>
                  <a:pt x="1512" y="230"/>
                  <a:pt x="1513" y="230"/>
                </a:cubicBezTo>
                <a:cubicBezTo>
                  <a:pt x="1515" y="230"/>
                  <a:pt x="1517" y="229"/>
                  <a:pt x="1519" y="229"/>
                </a:cubicBezTo>
                <a:cubicBezTo>
                  <a:pt x="1520" y="228"/>
                  <a:pt x="1521" y="225"/>
                  <a:pt x="1519" y="223"/>
                </a:cubicBezTo>
                <a:cubicBezTo>
                  <a:pt x="1518" y="222"/>
                  <a:pt x="1515" y="223"/>
                  <a:pt x="1514" y="222"/>
                </a:cubicBezTo>
                <a:cubicBezTo>
                  <a:pt x="1512" y="222"/>
                  <a:pt x="1511" y="221"/>
                  <a:pt x="1510" y="221"/>
                </a:cubicBezTo>
                <a:cubicBezTo>
                  <a:pt x="1508" y="221"/>
                  <a:pt x="1507" y="221"/>
                  <a:pt x="1505" y="221"/>
                </a:cubicBezTo>
                <a:cubicBezTo>
                  <a:pt x="1504" y="221"/>
                  <a:pt x="1504" y="219"/>
                  <a:pt x="1503" y="219"/>
                </a:cubicBezTo>
                <a:cubicBezTo>
                  <a:pt x="1502" y="218"/>
                  <a:pt x="1501" y="218"/>
                  <a:pt x="1500" y="218"/>
                </a:cubicBezTo>
                <a:cubicBezTo>
                  <a:pt x="1499" y="217"/>
                  <a:pt x="1501" y="217"/>
                  <a:pt x="1501" y="217"/>
                </a:cubicBezTo>
                <a:cubicBezTo>
                  <a:pt x="1502" y="217"/>
                  <a:pt x="1503" y="217"/>
                  <a:pt x="1504" y="216"/>
                </a:cubicBezTo>
                <a:cubicBezTo>
                  <a:pt x="1505" y="216"/>
                  <a:pt x="1509" y="215"/>
                  <a:pt x="1507" y="213"/>
                </a:cubicBezTo>
                <a:cubicBezTo>
                  <a:pt x="1506" y="213"/>
                  <a:pt x="1504" y="213"/>
                  <a:pt x="1504" y="213"/>
                </a:cubicBezTo>
                <a:cubicBezTo>
                  <a:pt x="1503" y="213"/>
                  <a:pt x="1502" y="212"/>
                  <a:pt x="1501" y="212"/>
                </a:cubicBezTo>
                <a:cubicBezTo>
                  <a:pt x="1499" y="212"/>
                  <a:pt x="1496" y="213"/>
                  <a:pt x="1495" y="211"/>
                </a:cubicBezTo>
                <a:cubicBezTo>
                  <a:pt x="1494" y="210"/>
                  <a:pt x="1495" y="209"/>
                  <a:pt x="1495" y="208"/>
                </a:cubicBezTo>
                <a:cubicBezTo>
                  <a:pt x="1495" y="205"/>
                  <a:pt x="1490" y="207"/>
                  <a:pt x="1489" y="206"/>
                </a:cubicBezTo>
                <a:cubicBezTo>
                  <a:pt x="1488" y="206"/>
                  <a:pt x="1487" y="205"/>
                  <a:pt x="1486" y="205"/>
                </a:cubicBezTo>
                <a:cubicBezTo>
                  <a:pt x="1484" y="204"/>
                  <a:pt x="1482" y="204"/>
                  <a:pt x="1482" y="201"/>
                </a:cubicBezTo>
                <a:cubicBezTo>
                  <a:pt x="1482" y="200"/>
                  <a:pt x="1482" y="199"/>
                  <a:pt x="1483" y="198"/>
                </a:cubicBezTo>
                <a:cubicBezTo>
                  <a:pt x="1484" y="198"/>
                  <a:pt x="1485" y="197"/>
                  <a:pt x="1485" y="197"/>
                </a:cubicBezTo>
                <a:cubicBezTo>
                  <a:pt x="1485" y="195"/>
                  <a:pt x="1484" y="196"/>
                  <a:pt x="1483" y="195"/>
                </a:cubicBezTo>
                <a:cubicBezTo>
                  <a:pt x="1482" y="195"/>
                  <a:pt x="1482" y="194"/>
                  <a:pt x="1481" y="193"/>
                </a:cubicBezTo>
                <a:cubicBezTo>
                  <a:pt x="1480" y="192"/>
                  <a:pt x="1478" y="192"/>
                  <a:pt x="1477" y="191"/>
                </a:cubicBezTo>
                <a:cubicBezTo>
                  <a:pt x="1476" y="191"/>
                  <a:pt x="1476" y="190"/>
                  <a:pt x="1475" y="190"/>
                </a:cubicBezTo>
                <a:cubicBezTo>
                  <a:pt x="1475" y="190"/>
                  <a:pt x="1474" y="189"/>
                  <a:pt x="1474" y="189"/>
                </a:cubicBezTo>
                <a:cubicBezTo>
                  <a:pt x="1476" y="189"/>
                  <a:pt x="1478" y="190"/>
                  <a:pt x="1480" y="190"/>
                </a:cubicBezTo>
                <a:cubicBezTo>
                  <a:pt x="1481" y="190"/>
                  <a:pt x="1482" y="190"/>
                  <a:pt x="1483" y="190"/>
                </a:cubicBezTo>
                <a:cubicBezTo>
                  <a:pt x="1484" y="190"/>
                  <a:pt x="1485" y="191"/>
                  <a:pt x="1486" y="191"/>
                </a:cubicBezTo>
                <a:cubicBezTo>
                  <a:pt x="1488" y="192"/>
                  <a:pt x="1490" y="191"/>
                  <a:pt x="1492" y="192"/>
                </a:cubicBezTo>
                <a:cubicBezTo>
                  <a:pt x="1493" y="193"/>
                  <a:pt x="1494" y="193"/>
                  <a:pt x="1495" y="193"/>
                </a:cubicBezTo>
                <a:cubicBezTo>
                  <a:pt x="1496" y="194"/>
                  <a:pt x="1496" y="194"/>
                  <a:pt x="1495" y="195"/>
                </a:cubicBezTo>
                <a:cubicBezTo>
                  <a:pt x="1492" y="196"/>
                  <a:pt x="1495" y="197"/>
                  <a:pt x="1496" y="198"/>
                </a:cubicBezTo>
                <a:cubicBezTo>
                  <a:pt x="1498" y="199"/>
                  <a:pt x="1498" y="202"/>
                  <a:pt x="1500" y="203"/>
                </a:cubicBezTo>
                <a:cubicBezTo>
                  <a:pt x="1501" y="203"/>
                  <a:pt x="1502" y="203"/>
                  <a:pt x="1503" y="203"/>
                </a:cubicBezTo>
                <a:cubicBezTo>
                  <a:pt x="1504" y="204"/>
                  <a:pt x="1504" y="205"/>
                  <a:pt x="1505" y="205"/>
                </a:cubicBezTo>
                <a:cubicBezTo>
                  <a:pt x="1506" y="208"/>
                  <a:pt x="1508" y="207"/>
                  <a:pt x="1510" y="208"/>
                </a:cubicBezTo>
                <a:cubicBezTo>
                  <a:pt x="1511" y="209"/>
                  <a:pt x="1512" y="210"/>
                  <a:pt x="1513" y="211"/>
                </a:cubicBezTo>
                <a:cubicBezTo>
                  <a:pt x="1513" y="211"/>
                  <a:pt x="1514" y="211"/>
                  <a:pt x="1515" y="211"/>
                </a:cubicBezTo>
                <a:cubicBezTo>
                  <a:pt x="1517" y="211"/>
                  <a:pt x="1520" y="211"/>
                  <a:pt x="1522" y="212"/>
                </a:cubicBezTo>
                <a:cubicBezTo>
                  <a:pt x="1524" y="213"/>
                  <a:pt x="1525" y="214"/>
                  <a:pt x="1527" y="213"/>
                </a:cubicBezTo>
                <a:cubicBezTo>
                  <a:pt x="1528" y="212"/>
                  <a:pt x="1529" y="212"/>
                  <a:pt x="1530" y="211"/>
                </a:cubicBezTo>
                <a:cubicBezTo>
                  <a:pt x="1531" y="210"/>
                  <a:pt x="1532" y="211"/>
                  <a:pt x="1533" y="210"/>
                </a:cubicBezTo>
                <a:cubicBezTo>
                  <a:pt x="1534" y="210"/>
                  <a:pt x="1535" y="210"/>
                  <a:pt x="1536" y="210"/>
                </a:cubicBezTo>
                <a:cubicBezTo>
                  <a:pt x="1537" y="211"/>
                  <a:pt x="1538" y="212"/>
                  <a:pt x="1539" y="212"/>
                </a:cubicBezTo>
                <a:cubicBezTo>
                  <a:pt x="1541" y="213"/>
                  <a:pt x="1544" y="213"/>
                  <a:pt x="1544" y="215"/>
                </a:cubicBezTo>
                <a:cubicBezTo>
                  <a:pt x="1544" y="218"/>
                  <a:pt x="1542" y="220"/>
                  <a:pt x="1546" y="220"/>
                </a:cubicBezTo>
                <a:cubicBezTo>
                  <a:pt x="1548" y="220"/>
                  <a:pt x="1550" y="220"/>
                  <a:pt x="1552" y="220"/>
                </a:cubicBezTo>
                <a:cubicBezTo>
                  <a:pt x="1556" y="220"/>
                  <a:pt x="1560" y="219"/>
                  <a:pt x="1563" y="221"/>
                </a:cubicBezTo>
                <a:cubicBezTo>
                  <a:pt x="1565" y="221"/>
                  <a:pt x="1566" y="222"/>
                  <a:pt x="1568" y="222"/>
                </a:cubicBezTo>
                <a:cubicBezTo>
                  <a:pt x="1571" y="223"/>
                  <a:pt x="1574" y="224"/>
                  <a:pt x="1577" y="224"/>
                </a:cubicBezTo>
                <a:cubicBezTo>
                  <a:pt x="1580" y="225"/>
                  <a:pt x="1584" y="225"/>
                  <a:pt x="1587" y="226"/>
                </a:cubicBezTo>
                <a:cubicBezTo>
                  <a:pt x="1591" y="227"/>
                  <a:pt x="1595" y="228"/>
                  <a:pt x="1598" y="229"/>
                </a:cubicBezTo>
                <a:cubicBezTo>
                  <a:pt x="1602" y="230"/>
                  <a:pt x="1605" y="231"/>
                  <a:pt x="1608" y="232"/>
                </a:cubicBezTo>
                <a:cubicBezTo>
                  <a:pt x="1611" y="233"/>
                  <a:pt x="1615" y="233"/>
                  <a:pt x="1618" y="234"/>
                </a:cubicBezTo>
                <a:cubicBezTo>
                  <a:pt x="1622" y="235"/>
                  <a:pt x="1626" y="236"/>
                  <a:pt x="1630" y="237"/>
                </a:cubicBezTo>
                <a:cubicBezTo>
                  <a:pt x="1633" y="237"/>
                  <a:pt x="1636" y="239"/>
                  <a:pt x="1640" y="239"/>
                </a:cubicBezTo>
                <a:cubicBezTo>
                  <a:pt x="1642" y="240"/>
                  <a:pt x="1645" y="241"/>
                  <a:pt x="1648" y="241"/>
                </a:cubicBezTo>
                <a:cubicBezTo>
                  <a:pt x="1653" y="243"/>
                  <a:pt x="1658" y="243"/>
                  <a:pt x="1664" y="243"/>
                </a:cubicBezTo>
                <a:cubicBezTo>
                  <a:pt x="1667" y="243"/>
                  <a:pt x="1670" y="244"/>
                  <a:pt x="1673" y="243"/>
                </a:cubicBezTo>
                <a:cubicBezTo>
                  <a:pt x="1680" y="243"/>
                  <a:pt x="1687" y="242"/>
                  <a:pt x="1694" y="239"/>
                </a:cubicBezTo>
                <a:cubicBezTo>
                  <a:pt x="1696" y="238"/>
                  <a:pt x="1697" y="237"/>
                  <a:pt x="1699" y="236"/>
                </a:cubicBezTo>
                <a:cubicBezTo>
                  <a:pt x="1701" y="236"/>
                  <a:pt x="1702" y="236"/>
                  <a:pt x="1704" y="235"/>
                </a:cubicBezTo>
                <a:cubicBezTo>
                  <a:pt x="1707" y="235"/>
                  <a:pt x="1710" y="234"/>
                  <a:pt x="1713" y="233"/>
                </a:cubicBezTo>
                <a:cubicBezTo>
                  <a:pt x="1716" y="231"/>
                  <a:pt x="1718" y="229"/>
                  <a:pt x="1721" y="227"/>
                </a:cubicBezTo>
                <a:cubicBezTo>
                  <a:pt x="1723" y="225"/>
                  <a:pt x="1726" y="223"/>
                  <a:pt x="1728" y="221"/>
                </a:cubicBezTo>
                <a:cubicBezTo>
                  <a:pt x="1730" y="218"/>
                  <a:pt x="1731" y="216"/>
                  <a:pt x="1733" y="213"/>
                </a:cubicBezTo>
                <a:cubicBezTo>
                  <a:pt x="1735" y="210"/>
                  <a:pt x="1738" y="208"/>
                  <a:pt x="1741" y="205"/>
                </a:cubicBezTo>
                <a:cubicBezTo>
                  <a:pt x="1744" y="202"/>
                  <a:pt x="1746" y="199"/>
                  <a:pt x="1748" y="196"/>
                </a:cubicBezTo>
                <a:cubicBezTo>
                  <a:pt x="1748" y="194"/>
                  <a:pt x="1748" y="191"/>
                  <a:pt x="1748" y="189"/>
                </a:cubicBezTo>
                <a:cubicBezTo>
                  <a:pt x="1748" y="187"/>
                  <a:pt x="1746" y="186"/>
                  <a:pt x="1744" y="185"/>
                </a:cubicBezTo>
                <a:cubicBezTo>
                  <a:pt x="1742" y="185"/>
                  <a:pt x="1740" y="184"/>
                  <a:pt x="1740" y="182"/>
                </a:cubicBezTo>
                <a:cubicBezTo>
                  <a:pt x="1740" y="180"/>
                  <a:pt x="1741" y="177"/>
                  <a:pt x="1740" y="174"/>
                </a:cubicBezTo>
                <a:cubicBezTo>
                  <a:pt x="1739" y="174"/>
                  <a:pt x="1739" y="173"/>
                  <a:pt x="1738" y="172"/>
                </a:cubicBezTo>
                <a:cubicBezTo>
                  <a:pt x="1736" y="169"/>
                  <a:pt x="1740" y="161"/>
                  <a:pt x="1734" y="160"/>
                </a:cubicBezTo>
                <a:cubicBezTo>
                  <a:pt x="1732" y="159"/>
                  <a:pt x="1730" y="160"/>
                  <a:pt x="1728" y="160"/>
                </a:cubicBezTo>
                <a:cubicBezTo>
                  <a:pt x="1726" y="160"/>
                  <a:pt x="1723" y="159"/>
                  <a:pt x="1721" y="159"/>
                </a:cubicBezTo>
                <a:cubicBezTo>
                  <a:pt x="1719" y="158"/>
                  <a:pt x="1718" y="156"/>
                  <a:pt x="1717" y="154"/>
                </a:cubicBezTo>
                <a:cubicBezTo>
                  <a:pt x="1716" y="152"/>
                  <a:pt x="1714" y="150"/>
                  <a:pt x="1712" y="149"/>
                </a:cubicBezTo>
                <a:cubicBezTo>
                  <a:pt x="1709" y="146"/>
                  <a:pt x="1705" y="143"/>
                  <a:pt x="1702" y="140"/>
                </a:cubicBezTo>
                <a:cubicBezTo>
                  <a:pt x="1702" y="139"/>
                  <a:pt x="1701" y="138"/>
                  <a:pt x="1700" y="138"/>
                </a:cubicBezTo>
                <a:cubicBezTo>
                  <a:pt x="1698" y="137"/>
                  <a:pt x="1699" y="139"/>
                  <a:pt x="1699" y="140"/>
                </a:cubicBezTo>
                <a:cubicBezTo>
                  <a:pt x="1700" y="141"/>
                  <a:pt x="1700" y="142"/>
                  <a:pt x="1699" y="142"/>
                </a:cubicBezTo>
                <a:cubicBezTo>
                  <a:pt x="1697" y="142"/>
                  <a:pt x="1697" y="140"/>
                  <a:pt x="1696" y="140"/>
                </a:cubicBezTo>
                <a:cubicBezTo>
                  <a:pt x="1694" y="139"/>
                  <a:pt x="1692" y="139"/>
                  <a:pt x="1690" y="138"/>
                </a:cubicBezTo>
                <a:cubicBezTo>
                  <a:pt x="1687" y="137"/>
                  <a:pt x="1685" y="137"/>
                  <a:pt x="1683" y="136"/>
                </a:cubicBezTo>
                <a:cubicBezTo>
                  <a:pt x="1681" y="135"/>
                  <a:pt x="1679" y="134"/>
                  <a:pt x="1676" y="133"/>
                </a:cubicBezTo>
                <a:cubicBezTo>
                  <a:pt x="1674" y="133"/>
                  <a:pt x="1671" y="131"/>
                  <a:pt x="1668" y="131"/>
                </a:cubicBezTo>
                <a:cubicBezTo>
                  <a:pt x="1663" y="130"/>
                  <a:pt x="1659" y="129"/>
                  <a:pt x="1656" y="126"/>
                </a:cubicBezTo>
                <a:cubicBezTo>
                  <a:pt x="1652" y="121"/>
                  <a:pt x="1648" y="116"/>
                  <a:pt x="1642" y="114"/>
                </a:cubicBezTo>
                <a:cubicBezTo>
                  <a:pt x="1640" y="113"/>
                  <a:pt x="1638" y="113"/>
                  <a:pt x="1636" y="112"/>
                </a:cubicBezTo>
                <a:cubicBezTo>
                  <a:pt x="1634" y="111"/>
                  <a:pt x="1632" y="109"/>
                  <a:pt x="1630" y="108"/>
                </a:cubicBezTo>
                <a:cubicBezTo>
                  <a:pt x="1628" y="107"/>
                  <a:pt x="1626" y="106"/>
                  <a:pt x="1624" y="105"/>
                </a:cubicBezTo>
                <a:cubicBezTo>
                  <a:pt x="1622" y="104"/>
                  <a:pt x="1620" y="103"/>
                  <a:pt x="1617" y="103"/>
                </a:cubicBezTo>
                <a:cubicBezTo>
                  <a:pt x="1615" y="102"/>
                  <a:pt x="1613" y="101"/>
                  <a:pt x="1611" y="100"/>
                </a:cubicBezTo>
                <a:cubicBezTo>
                  <a:pt x="1609" y="99"/>
                  <a:pt x="1607" y="97"/>
                  <a:pt x="1605" y="96"/>
                </a:cubicBezTo>
                <a:cubicBezTo>
                  <a:pt x="1602" y="95"/>
                  <a:pt x="1600" y="94"/>
                  <a:pt x="1597" y="93"/>
                </a:cubicBezTo>
                <a:cubicBezTo>
                  <a:pt x="1595" y="92"/>
                  <a:pt x="1592" y="91"/>
                  <a:pt x="1590" y="91"/>
                </a:cubicBezTo>
                <a:cubicBezTo>
                  <a:pt x="1588" y="90"/>
                  <a:pt x="1585" y="88"/>
                  <a:pt x="1583" y="87"/>
                </a:cubicBezTo>
                <a:cubicBezTo>
                  <a:pt x="1581" y="86"/>
                  <a:pt x="1579" y="85"/>
                  <a:pt x="1577" y="84"/>
                </a:cubicBezTo>
                <a:cubicBezTo>
                  <a:pt x="1575" y="83"/>
                  <a:pt x="1573" y="82"/>
                  <a:pt x="1571" y="82"/>
                </a:cubicBezTo>
                <a:cubicBezTo>
                  <a:pt x="1566" y="80"/>
                  <a:pt x="1561" y="81"/>
                  <a:pt x="1556" y="80"/>
                </a:cubicBezTo>
                <a:cubicBezTo>
                  <a:pt x="1552" y="80"/>
                  <a:pt x="1548" y="79"/>
                  <a:pt x="1544" y="78"/>
                </a:cubicBezTo>
                <a:cubicBezTo>
                  <a:pt x="1540" y="77"/>
                  <a:pt x="1535" y="78"/>
                  <a:pt x="1531" y="78"/>
                </a:cubicBezTo>
                <a:cubicBezTo>
                  <a:pt x="1528" y="77"/>
                  <a:pt x="1525" y="77"/>
                  <a:pt x="1522" y="77"/>
                </a:cubicBezTo>
                <a:cubicBezTo>
                  <a:pt x="1521" y="77"/>
                  <a:pt x="1519" y="77"/>
                  <a:pt x="1519" y="78"/>
                </a:cubicBezTo>
                <a:cubicBezTo>
                  <a:pt x="1517" y="78"/>
                  <a:pt x="1517" y="79"/>
                  <a:pt x="1517" y="80"/>
                </a:cubicBezTo>
                <a:cubicBezTo>
                  <a:pt x="1516" y="81"/>
                  <a:pt x="1515" y="82"/>
                  <a:pt x="1515" y="83"/>
                </a:cubicBezTo>
                <a:cubicBezTo>
                  <a:pt x="1515" y="85"/>
                  <a:pt x="1514" y="88"/>
                  <a:pt x="1512" y="89"/>
                </a:cubicBezTo>
                <a:cubicBezTo>
                  <a:pt x="1510" y="90"/>
                  <a:pt x="1508" y="91"/>
                  <a:pt x="1506" y="91"/>
                </a:cubicBezTo>
                <a:cubicBezTo>
                  <a:pt x="1504" y="92"/>
                  <a:pt x="1502" y="93"/>
                  <a:pt x="1502" y="95"/>
                </a:cubicBezTo>
                <a:cubicBezTo>
                  <a:pt x="1501" y="93"/>
                  <a:pt x="1503" y="91"/>
                  <a:pt x="1505" y="91"/>
                </a:cubicBezTo>
                <a:cubicBezTo>
                  <a:pt x="1506" y="91"/>
                  <a:pt x="1507" y="91"/>
                  <a:pt x="1507" y="90"/>
                </a:cubicBezTo>
                <a:cubicBezTo>
                  <a:pt x="1508" y="89"/>
                  <a:pt x="1509" y="89"/>
                  <a:pt x="1509" y="88"/>
                </a:cubicBezTo>
                <a:cubicBezTo>
                  <a:pt x="1510" y="87"/>
                  <a:pt x="1514" y="87"/>
                  <a:pt x="1514" y="85"/>
                </a:cubicBezTo>
                <a:cubicBezTo>
                  <a:pt x="1513" y="84"/>
                  <a:pt x="1511" y="85"/>
                  <a:pt x="1511" y="84"/>
                </a:cubicBezTo>
                <a:cubicBezTo>
                  <a:pt x="1510" y="84"/>
                  <a:pt x="1509" y="83"/>
                  <a:pt x="1509" y="83"/>
                </a:cubicBezTo>
                <a:cubicBezTo>
                  <a:pt x="1508" y="82"/>
                  <a:pt x="1507" y="82"/>
                  <a:pt x="1507" y="81"/>
                </a:cubicBezTo>
                <a:cubicBezTo>
                  <a:pt x="1508" y="79"/>
                  <a:pt x="1509" y="80"/>
                  <a:pt x="1510" y="80"/>
                </a:cubicBezTo>
                <a:cubicBezTo>
                  <a:pt x="1512" y="79"/>
                  <a:pt x="1511" y="76"/>
                  <a:pt x="1511" y="74"/>
                </a:cubicBezTo>
                <a:cubicBezTo>
                  <a:pt x="1511" y="73"/>
                  <a:pt x="1511" y="72"/>
                  <a:pt x="1510" y="73"/>
                </a:cubicBezTo>
                <a:cubicBezTo>
                  <a:pt x="1509" y="73"/>
                  <a:pt x="1509" y="74"/>
                  <a:pt x="1508" y="74"/>
                </a:cubicBezTo>
                <a:cubicBezTo>
                  <a:pt x="1507" y="75"/>
                  <a:pt x="1505" y="74"/>
                  <a:pt x="1504" y="75"/>
                </a:cubicBezTo>
                <a:cubicBezTo>
                  <a:pt x="1504" y="75"/>
                  <a:pt x="1503" y="76"/>
                  <a:pt x="1502" y="76"/>
                </a:cubicBezTo>
                <a:cubicBezTo>
                  <a:pt x="1501" y="76"/>
                  <a:pt x="1501" y="76"/>
                  <a:pt x="1500" y="77"/>
                </a:cubicBezTo>
                <a:cubicBezTo>
                  <a:pt x="1499" y="78"/>
                  <a:pt x="1496" y="79"/>
                  <a:pt x="1495" y="78"/>
                </a:cubicBezTo>
                <a:cubicBezTo>
                  <a:pt x="1494" y="77"/>
                  <a:pt x="1495" y="76"/>
                  <a:pt x="1494" y="76"/>
                </a:cubicBezTo>
                <a:cubicBezTo>
                  <a:pt x="1493" y="75"/>
                  <a:pt x="1492" y="76"/>
                  <a:pt x="1491" y="76"/>
                </a:cubicBezTo>
                <a:cubicBezTo>
                  <a:pt x="1490" y="76"/>
                  <a:pt x="1489" y="75"/>
                  <a:pt x="1488" y="74"/>
                </a:cubicBezTo>
                <a:cubicBezTo>
                  <a:pt x="1485" y="73"/>
                  <a:pt x="1483" y="75"/>
                  <a:pt x="1480" y="74"/>
                </a:cubicBezTo>
                <a:cubicBezTo>
                  <a:pt x="1479" y="73"/>
                  <a:pt x="1479" y="72"/>
                  <a:pt x="1478" y="72"/>
                </a:cubicBezTo>
                <a:cubicBezTo>
                  <a:pt x="1477" y="72"/>
                  <a:pt x="1476" y="72"/>
                  <a:pt x="1475" y="71"/>
                </a:cubicBezTo>
                <a:cubicBezTo>
                  <a:pt x="1474" y="70"/>
                  <a:pt x="1475" y="69"/>
                  <a:pt x="1474" y="68"/>
                </a:cubicBezTo>
                <a:cubicBezTo>
                  <a:pt x="1473" y="67"/>
                  <a:pt x="1472" y="67"/>
                  <a:pt x="1472" y="67"/>
                </a:cubicBezTo>
                <a:cubicBezTo>
                  <a:pt x="1470" y="65"/>
                  <a:pt x="1470" y="62"/>
                  <a:pt x="1471" y="61"/>
                </a:cubicBezTo>
                <a:cubicBezTo>
                  <a:pt x="1472" y="60"/>
                  <a:pt x="1473" y="59"/>
                  <a:pt x="1473" y="59"/>
                </a:cubicBezTo>
                <a:cubicBezTo>
                  <a:pt x="1474" y="58"/>
                  <a:pt x="1474" y="56"/>
                  <a:pt x="1475" y="57"/>
                </a:cubicBezTo>
                <a:cubicBezTo>
                  <a:pt x="1476" y="58"/>
                  <a:pt x="1475" y="59"/>
                  <a:pt x="1476" y="60"/>
                </a:cubicBezTo>
                <a:cubicBezTo>
                  <a:pt x="1477" y="60"/>
                  <a:pt x="1477" y="60"/>
                  <a:pt x="1478" y="60"/>
                </a:cubicBezTo>
                <a:cubicBezTo>
                  <a:pt x="1478" y="61"/>
                  <a:pt x="1479" y="61"/>
                  <a:pt x="1479" y="61"/>
                </a:cubicBezTo>
                <a:cubicBezTo>
                  <a:pt x="1481" y="63"/>
                  <a:pt x="1483" y="62"/>
                  <a:pt x="1485" y="62"/>
                </a:cubicBezTo>
                <a:cubicBezTo>
                  <a:pt x="1488" y="62"/>
                  <a:pt x="1490" y="63"/>
                  <a:pt x="1492" y="64"/>
                </a:cubicBezTo>
                <a:cubicBezTo>
                  <a:pt x="1494" y="64"/>
                  <a:pt x="1496" y="65"/>
                  <a:pt x="1498" y="64"/>
                </a:cubicBezTo>
                <a:cubicBezTo>
                  <a:pt x="1501" y="63"/>
                  <a:pt x="1499" y="61"/>
                  <a:pt x="1501" y="59"/>
                </a:cubicBezTo>
                <a:cubicBezTo>
                  <a:pt x="1502" y="58"/>
                  <a:pt x="1502" y="58"/>
                  <a:pt x="1503" y="57"/>
                </a:cubicBezTo>
                <a:cubicBezTo>
                  <a:pt x="1503" y="56"/>
                  <a:pt x="1503" y="55"/>
                  <a:pt x="1501" y="55"/>
                </a:cubicBezTo>
                <a:cubicBezTo>
                  <a:pt x="1500" y="55"/>
                  <a:pt x="1499" y="55"/>
                  <a:pt x="1498" y="55"/>
                </a:cubicBezTo>
                <a:cubicBezTo>
                  <a:pt x="1497" y="55"/>
                  <a:pt x="1496" y="54"/>
                  <a:pt x="1495" y="54"/>
                </a:cubicBezTo>
                <a:cubicBezTo>
                  <a:pt x="1493" y="53"/>
                  <a:pt x="1491" y="54"/>
                  <a:pt x="1489" y="53"/>
                </a:cubicBezTo>
                <a:cubicBezTo>
                  <a:pt x="1487" y="53"/>
                  <a:pt x="1486" y="51"/>
                  <a:pt x="1484" y="50"/>
                </a:cubicBezTo>
                <a:cubicBezTo>
                  <a:pt x="1482" y="48"/>
                  <a:pt x="1480" y="49"/>
                  <a:pt x="1478" y="49"/>
                </a:cubicBezTo>
                <a:cubicBezTo>
                  <a:pt x="1477" y="49"/>
                  <a:pt x="1477" y="48"/>
                  <a:pt x="1476" y="47"/>
                </a:cubicBezTo>
                <a:cubicBezTo>
                  <a:pt x="1475" y="46"/>
                  <a:pt x="1474" y="46"/>
                  <a:pt x="1474" y="46"/>
                </a:cubicBezTo>
                <a:cubicBezTo>
                  <a:pt x="1473" y="45"/>
                  <a:pt x="1467" y="42"/>
                  <a:pt x="1467" y="45"/>
                </a:cubicBezTo>
                <a:cubicBezTo>
                  <a:pt x="1467" y="46"/>
                  <a:pt x="1469" y="47"/>
                  <a:pt x="1469" y="47"/>
                </a:cubicBezTo>
                <a:cubicBezTo>
                  <a:pt x="1470" y="48"/>
                  <a:pt x="1470" y="49"/>
                  <a:pt x="1471" y="50"/>
                </a:cubicBezTo>
                <a:cubicBezTo>
                  <a:pt x="1472" y="50"/>
                  <a:pt x="1472" y="50"/>
                  <a:pt x="1473" y="52"/>
                </a:cubicBezTo>
                <a:cubicBezTo>
                  <a:pt x="1473" y="53"/>
                  <a:pt x="1473" y="54"/>
                  <a:pt x="1471" y="54"/>
                </a:cubicBezTo>
                <a:cubicBezTo>
                  <a:pt x="1470" y="54"/>
                  <a:pt x="1470" y="53"/>
                  <a:pt x="1469" y="52"/>
                </a:cubicBezTo>
                <a:cubicBezTo>
                  <a:pt x="1468" y="52"/>
                  <a:pt x="1467" y="52"/>
                  <a:pt x="1466" y="51"/>
                </a:cubicBezTo>
                <a:cubicBezTo>
                  <a:pt x="1465" y="51"/>
                  <a:pt x="1464" y="50"/>
                  <a:pt x="1463" y="50"/>
                </a:cubicBezTo>
                <a:cubicBezTo>
                  <a:pt x="1461" y="50"/>
                  <a:pt x="1462" y="52"/>
                  <a:pt x="1462" y="54"/>
                </a:cubicBezTo>
                <a:cubicBezTo>
                  <a:pt x="1462" y="58"/>
                  <a:pt x="1458" y="56"/>
                  <a:pt x="1455" y="56"/>
                </a:cubicBezTo>
                <a:cubicBezTo>
                  <a:pt x="1453" y="56"/>
                  <a:pt x="1450" y="57"/>
                  <a:pt x="1448" y="56"/>
                </a:cubicBezTo>
                <a:cubicBezTo>
                  <a:pt x="1446" y="56"/>
                  <a:pt x="1444" y="55"/>
                  <a:pt x="1442" y="55"/>
                </a:cubicBezTo>
                <a:cubicBezTo>
                  <a:pt x="1440" y="55"/>
                  <a:pt x="1438" y="55"/>
                  <a:pt x="1436" y="53"/>
                </a:cubicBezTo>
                <a:cubicBezTo>
                  <a:pt x="1434" y="53"/>
                  <a:pt x="1431" y="52"/>
                  <a:pt x="1428" y="53"/>
                </a:cubicBezTo>
                <a:cubicBezTo>
                  <a:pt x="1426" y="53"/>
                  <a:pt x="1425" y="55"/>
                  <a:pt x="1424" y="57"/>
                </a:cubicBezTo>
                <a:cubicBezTo>
                  <a:pt x="1424" y="56"/>
                  <a:pt x="1422" y="53"/>
                  <a:pt x="1421" y="53"/>
                </a:cubicBezTo>
                <a:cubicBezTo>
                  <a:pt x="1420" y="52"/>
                  <a:pt x="1420" y="52"/>
                  <a:pt x="1419" y="51"/>
                </a:cubicBezTo>
                <a:cubicBezTo>
                  <a:pt x="1418" y="50"/>
                  <a:pt x="1418" y="49"/>
                  <a:pt x="1417" y="49"/>
                </a:cubicBezTo>
                <a:cubicBezTo>
                  <a:pt x="1416" y="49"/>
                  <a:pt x="1415" y="51"/>
                  <a:pt x="1415" y="51"/>
                </a:cubicBezTo>
                <a:cubicBezTo>
                  <a:pt x="1413" y="53"/>
                  <a:pt x="1411" y="52"/>
                  <a:pt x="1409" y="54"/>
                </a:cubicBezTo>
                <a:cubicBezTo>
                  <a:pt x="1409" y="55"/>
                  <a:pt x="1408" y="56"/>
                  <a:pt x="1407" y="56"/>
                </a:cubicBezTo>
                <a:cubicBezTo>
                  <a:pt x="1406" y="56"/>
                  <a:pt x="1405" y="56"/>
                  <a:pt x="1404" y="57"/>
                </a:cubicBezTo>
                <a:cubicBezTo>
                  <a:pt x="1403" y="57"/>
                  <a:pt x="1403" y="58"/>
                  <a:pt x="1401" y="58"/>
                </a:cubicBezTo>
                <a:cubicBezTo>
                  <a:pt x="1401" y="58"/>
                  <a:pt x="1400" y="58"/>
                  <a:pt x="1399" y="59"/>
                </a:cubicBezTo>
                <a:cubicBezTo>
                  <a:pt x="1399" y="59"/>
                  <a:pt x="1399" y="60"/>
                  <a:pt x="1398" y="60"/>
                </a:cubicBezTo>
                <a:cubicBezTo>
                  <a:pt x="1398" y="59"/>
                  <a:pt x="1399" y="58"/>
                  <a:pt x="1399" y="58"/>
                </a:cubicBezTo>
                <a:cubicBezTo>
                  <a:pt x="1400" y="57"/>
                  <a:pt x="1401" y="57"/>
                  <a:pt x="1402" y="56"/>
                </a:cubicBezTo>
                <a:cubicBezTo>
                  <a:pt x="1404" y="55"/>
                  <a:pt x="1401" y="52"/>
                  <a:pt x="1400" y="52"/>
                </a:cubicBezTo>
                <a:cubicBezTo>
                  <a:pt x="1399" y="52"/>
                  <a:pt x="1398" y="52"/>
                  <a:pt x="1397" y="51"/>
                </a:cubicBezTo>
                <a:cubicBezTo>
                  <a:pt x="1396" y="51"/>
                  <a:pt x="1394" y="50"/>
                  <a:pt x="1394" y="50"/>
                </a:cubicBezTo>
                <a:cubicBezTo>
                  <a:pt x="1393" y="49"/>
                  <a:pt x="1395" y="48"/>
                  <a:pt x="1395" y="47"/>
                </a:cubicBezTo>
                <a:cubicBezTo>
                  <a:pt x="1395" y="46"/>
                  <a:pt x="1395" y="45"/>
                  <a:pt x="1395" y="44"/>
                </a:cubicBezTo>
                <a:cubicBezTo>
                  <a:pt x="1394" y="42"/>
                  <a:pt x="1392" y="41"/>
                  <a:pt x="1390" y="41"/>
                </a:cubicBezTo>
                <a:cubicBezTo>
                  <a:pt x="1389" y="40"/>
                  <a:pt x="1387" y="39"/>
                  <a:pt x="1385" y="39"/>
                </a:cubicBezTo>
                <a:cubicBezTo>
                  <a:pt x="1384" y="39"/>
                  <a:pt x="1383" y="39"/>
                  <a:pt x="1382" y="39"/>
                </a:cubicBezTo>
                <a:cubicBezTo>
                  <a:pt x="1381" y="39"/>
                  <a:pt x="1381" y="38"/>
                  <a:pt x="1380" y="38"/>
                </a:cubicBezTo>
                <a:cubicBezTo>
                  <a:pt x="1378" y="38"/>
                  <a:pt x="1377" y="38"/>
                  <a:pt x="1376" y="38"/>
                </a:cubicBezTo>
                <a:cubicBezTo>
                  <a:pt x="1375" y="38"/>
                  <a:pt x="1375" y="37"/>
                  <a:pt x="1374" y="36"/>
                </a:cubicBezTo>
                <a:cubicBezTo>
                  <a:pt x="1373" y="36"/>
                  <a:pt x="1372" y="36"/>
                  <a:pt x="1371" y="35"/>
                </a:cubicBezTo>
                <a:cubicBezTo>
                  <a:pt x="1371" y="34"/>
                  <a:pt x="1372" y="33"/>
                  <a:pt x="1373" y="33"/>
                </a:cubicBezTo>
                <a:cubicBezTo>
                  <a:pt x="1375" y="33"/>
                  <a:pt x="1377" y="34"/>
                  <a:pt x="1379" y="34"/>
                </a:cubicBezTo>
                <a:cubicBezTo>
                  <a:pt x="1381" y="35"/>
                  <a:pt x="1382" y="36"/>
                  <a:pt x="1385" y="36"/>
                </a:cubicBezTo>
                <a:cubicBezTo>
                  <a:pt x="1387" y="36"/>
                  <a:pt x="1389" y="36"/>
                  <a:pt x="1391" y="37"/>
                </a:cubicBezTo>
                <a:cubicBezTo>
                  <a:pt x="1393" y="37"/>
                  <a:pt x="1395" y="37"/>
                  <a:pt x="1398" y="37"/>
                </a:cubicBezTo>
                <a:cubicBezTo>
                  <a:pt x="1400" y="37"/>
                  <a:pt x="1402" y="37"/>
                  <a:pt x="1404" y="37"/>
                </a:cubicBezTo>
                <a:cubicBezTo>
                  <a:pt x="1406" y="37"/>
                  <a:pt x="1409" y="37"/>
                  <a:pt x="1410" y="38"/>
                </a:cubicBezTo>
                <a:cubicBezTo>
                  <a:pt x="1413" y="39"/>
                  <a:pt x="1414" y="39"/>
                  <a:pt x="1416" y="39"/>
                </a:cubicBezTo>
                <a:cubicBezTo>
                  <a:pt x="1419" y="38"/>
                  <a:pt x="1419" y="36"/>
                  <a:pt x="1421" y="35"/>
                </a:cubicBezTo>
                <a:cubicBezTo>
                  <a:pt x="1422" y="34"/>
                  <a:pt x="1423" y="34"/>
                  <a:pt x="1424" y="34"/>
                </a:cubicBezTo>
                <a:cubicBezTo>
                  <a:pt x="1425" y="33"/>
                  <a:pt x="1425" y="32"/>
                  <a:pt x="1426" y="32"/>
                </a:cubicBezTo>
                <a:cubicBezTo>
                  <a:pt x="1428" y="31"/>
                  <a:pt x="1430" y="31"/>
                  <a:pt x="1433" y="31"/>
                </a:cubicBezTo>
                <a:cubicBezTo>
                  <a:pt x="1435" y="30"/>
                  <a:pt x="1437" y="30"/>
                  <a:pt x="1439" y="29"/>
                </a:cubicBezTo>
                <a:cubicBezTo>
                  <a:pt x="1440" y="29"/>
                  <a:pt x="1441" y="28"/>
                  <a:pt x="1441" y="28"/>
                </a:cubicBezTo>
                <a:cubicBezTo>
                  <a:pt x="1442" y="27"/>
                  <a:pt x="1442" y="26"/>
                  <a:pt x="1442" y="25"/>
                </a:cubicBezTo>
                <a:cubicBezTo>
                  <a:pt x="1443" y="24"/>
                  <a:pt x="1443" y="23"/>
                  <a:pt x="1443" y="22"/>
                </a:cubicBezTo>
                <a:cubicBezTo>
                  <a:pt x="1442" y="21"/>
                  <a:pt x="1441" y="20"/>
                  <a:pt x="1441" y="20"/>
                </a:cubicBezTo>
                <a:cubicBezTo>
                  <a:pt x="1440" y="19"/>
                  <a:pt x="1439" y="19"/>
                  <a:pt x="1438" y="18"/>
                </a:cubicBezTo>
                <a:cubicBezTo>
                  <a:pt x="1437" y="18"/>
                  <a:pt x="1436" y="18"/>
                  <a:pt x="1435" y="18"/>
                </a:cubicBezTo>
                <a:cubicBezTo>
                  <a:pt x="1434" y="18"/>
                  <a:pt x="1433" y="17"/>
                  <a:pt x="1432" y="17"/>
                </a:cubicBezTo>
                <a:cubicBezTo>
                  <a:pt x="1431" y="16"/>
                  <a:pt x="1430" y="16"/>
                  <a:pt x="1429" y="16"/>
                </a:cubicBezTo>
                <a:cubicBezTo>
                  <a:pt x="1427" y="16"/>
                  <a:pt x="1425" y="15"/>
                  <a:pt x="1423" y="15"/>
                </a:cubicBezTo>
                <a:cubicBezTo>
                  <a:pt x="1421" y="14"/>
                  <a:pt x="1418" y="16"/>
                  <a:pt x="1417" y="14"/>
                </a:cubicBezTo>
                <a:cubicBezTo>
                  <a:pt x="1417" y="13"/>
                  <a:pt x="1417" y="12"/>
                  <a:pt x="1417" y="11"/>
                </a:cubicBezTo>
                <a:cubicBezTo>
                  <a:pt x="1417" y="9"/>
                  <a:pt x="1417" y="8"/>
                  <a:pt x="1417" y="7"/>
                </a:cubicBezTo>
                <a:cubicBezTo>
                  <a:pt x="1416" y="6"/>
                  <a:pt x="1415" y="4"/>
                  <a:pt x="1413" y="4"/>
                </a:cubicBezTo>
                <a:cubicBezTo>
                  <a:pt x="1411" y="4"/>
                  <a:pt x="1409" y="5"/>
                  <a:pt x="1408" y="6"/>
                </a:cubicBezTo>
                <a:cubicBezTo>
                  <a:pt x="1407" y="7"/>
                  <a:pt x="1406" y="7"/>
                  <a:pt x="1405" y="7"/>
                </a:cubicBezTo>
                <a:cubicBezTo>
                  <a:pt x="1403" y="7"/>
                  <a:pt x="1404" y="6"/>
                  <a:pt x="1403" y="5"/>
                </a:cubicBezTo>
                <a:cubicBezTo>
                  <a:pt x="1403" y="2"/>
                  <a:pt x="1400" y="3"/>
                  <a:pt x="1398" y="4"/>
                </a:cubicBezTo>
                <a:cubicBezTo>
                  <a:pt x="1397" y="4"/>
                  <a:pt x="1396" y="5"/>
                  <a:pt x="1395" y="5"/>
                </a:cubicBezTo>
                <a:cubicBezTo>
                  <a:pt x="1394" y="6"/>
                  <a:pt x="1394" y="6"/>
                  <a:pt x="1393" y="5"/>
                </a:cubicBezTo>
                <a:cubicBezTo>
                  <a:pt x="1393" y="4"/>
                  <a:pt x="1393" y="3"/>
                  <a:pt x="1392" y="3"/>
                </a:cubicBezTo>
                <a:cubicBezTo>
                  <a:pt x="1391" y="3"/>
                  <a:pt x="1391" y="3"/>
                  <a:pt x="1390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1" y="3"/>
                  <a:pt x="1371" y="3"/>
                  <a:pt x="1371" y="3"/>
                </a:cubicBezTo>
                <a:cubicBezTo>
                  <a:pt x="1370" y="6"/>
                  <a:pt x="1365" y="8"/>
                  <a:pt x="1365" y="12"/>
                </a:cubicBezTo>
                <a:cubicBezTo>
                  <a:pt x="1364" y="14"/>
                  <a:pt x="1366" y="16"/>
                  <a:pt x="1366" y="18"/>
                </a:cubicBezTo>
                <a:cubicBezTo>
                  <a:pt x="1366" y="20"/>
                  <a:pt x="1363" y="22"/>
                  <a:pt x="1362" y="23"/>
                </a:cubicBezTo>
                <a:cubicBezTo>
                  <a:pt x="1361" y="24"/>
                  <a:pt x="1360" y="24"/>
                  <a:pt x="1359" y="24"/>
                </a:cubicBezTo>
                <a:cubicBezTo>
                  <a:pt x="1358" y="24"/>
                  <a:pt x="1358" y="23"/>
                  <a:pt x="1358" y="22"/>
                </a:cubicBezTo>
                <a:cubicBezTo>
                  <a:pt x="1359" y="22"/>
                  <a:pt x="1360" y="21"/>
                  <a:pt x="1360" y="21"/>
                </a:cubicBezTo>
                <a:cubicBezTo>
                  <a:pt x="1361" y="20"/>
                  <a:pt x="1361" y="19"/>
                  <a:pt x="1362" y="18"/>
                </a:cubicBezTo>
                <a:cubicBezTo>
                  <a:pt x="1362" y="17"/>
                  <a:pt x="1363" y="17"/>
                  <a:pt x="1362" y="16"/>
                </a:cubicBezTo>
                <a:cubicBezTo>
                  <a:pt x="1361" y="15"/>
                  <a:pt x="1359" y="18"/>
                  <a:pt x="1358" y="18"/>
                </a:cubicBezTo>
                <a:cubicBezTo>
                  <a:pt x="1357" y="19"/>
                  <a:pt x="1356" y="18"/>
                  <a:pt x="1356" y="18"/>
                </a:cubicBezTo>
                <a:cubicBezTo>
                  <a:pt x="1354" y="18"/>
                  <a:pt x="1353" y="18"/>
                  <a:pt x="1352" y="20"/>
                </a:cubicBezTo>
                <a:cubicBezTo>
                  <a:pt x="1351" y="20"/>
                  <a:pt x="1351" y="20"/>
                  <a:pt x="1350" y="19"/>
                </a:cubicBezTo>
                <a:cubicBezTo>
                  <a:pt x="1350" y="18"/>
                  <a:pt x="1348" y="18"/>
                  <a:pt x="1348" y="17"/>
                </a:cubicBezTo>
                <a:cubicBezTo>
                  <a:pt x="1348" y="16"/>
                  <a:pt x="1349" y="16"/>
                  <a:pt x="1350" y="15"/>
                </a:cubicBezTo>
                <a:cubicBezTo>
                  <a:pt x="1351" y="15"/>
                  <a:pt x="1352" y="14"/>
                  <a:pt x="1352" y="13"/>
                </a:cubicBezTo>
                <a:cubicBezTo>
                  <a:pt x="1354" y="12"/>
                  <a:pt x="1356" y="12"/>
                  <a:pt x="1357" y="11"/>
                </a:cubicBezTo>
                <a:cubicBezTo>
                  <a:pt x="1358" y="10"/>
                  <a:pt x="1358" y="9"/>
                  <a:pt x="1359" y="9"/>
                </a:cubicBezTo>
                <a:cubicBezTo>
                  <a:pt x="1359" y="8"/>
                  <a:pt x="1360" y="8"/>
                  <a:pt x="1361" y="7"/>
                </a:cubicBezTo>
                <a:cubicBezTo>
                  <a:pt x="1361" y="6"/>
                  <a:pt x="1361" y="2"/>
                  <a:pt x="1360" y="3"/>
                </a:cubicBezTo>
                <a:cubicBezTo>
                  <a:pt x="1359" y="3"/>
                  <a:pt x="1359" y="4"/>
                  <a:pt x="1359" y="4"/>
                </a:cubicBezTo>
                <a:cubicBezTo>
                  <a:pt x="1358" y="5"/>
                  <a:pt x="1357" y="5"/>
                  <a:pt x="1357" y="5"/>
                </a:cubicBezTo>
                <a:cubicBezTo>
                  <a:pt x="1355" y="5"/>
                  <a:pt x="1354" y="6"/>
                  <a:pt x="1352" y="6"/>
                </a:cubicBezTo>
                <a:cubicBezTo>
                  <a:pt x="1350" y="6"/>
                  <a:pt x="1351" y="4"/>
                  <a:pt x="1349" y="3"/>
                </a:cubicBezTo>
                <a:cubicBezTo>
                  <a:pt x="1349" y="3"/>
                  <a:pt x="1349" y="3"/>
                  <a:pt x="1349" y="3"/>
                </a:cubicBezTo>
                <a:cubicBezTo>
                  <a:pt x="1331" y="3"/>
                  <a:pt x="1331" y="3"/>
                  <a:pt x="1331" y="3"/>
                </a:cubicBezTo>
                <a:cubicBezTo>
                  <a:pt x="1329" y="3"/>
                  <a:pt x="1326" y="3"/>
                  <a:pt x="1326" y="5"/>
                </a:cubicBezTo>
                <a:cubicBezTo>
                  <a:pt x="1325" y="6"/>
                  <a:pt x="1326" y="6"/>
                  <a:pt x="1327" y="6"/>
                </a:cubicBezTo>
                <a:cubicBezTo>
                  <a:pt x="1328" y="7"/>
                  <a:pt x="1327" y="8"/>
                  <a:pt x="1327" y="9"/>
                </a:cubicBezTo>
                <a:cubicBezTo>
                  <a:pt x="1326" y="10"/>
                  <a:pt x="1326" y="11"/>
                  <a:pt x="1325" y="11"/>
                </a:cubicBezTo>
                <a:cubicBezTo>
                  <a:pt x="1324" y="11"/>
                  <a:pt x="1322" y="11"/>
                  <a:pt x="1321" y="11"/>
                </a:cubicBezTo>
                <a:cubicBezTo>
                  <a:pt x="1319" y="14"/>
                  <a:pt x="1324" y="14"/>
                  <a:pt x="1324" y="16"/>
                </a:cubicBezTo>
                <a:cubicBezTo>
                  <a:pt x="1324" y="19"/>
                  <a:pt x="1320" y="16"/>
                  <a:pt x="1319" y="15"/>
                </a:cubicBezTo>
                <a:cubicBezTo>
                  <a:pt x="1318" y="15"/>
                  <a:pt x="1317" y="16"/>
                  <a:pt x="1316" y="17"/>
                </a:cubicBezTo>
                <a:cubicBezTo>
                  <a:pt x="1315" y="18"/>
                  <a:pt x="1314" y="19"/>
                  <a:pt x="1313" y="20"/>
                </a:cubicBezTo>
                <a:cubicBezTo>
                  <a:pt x="1312" y="20"/>
                  <a:pt x="1312" y="20"/>
                  <a:pt x="1312" y="21"/>
                </a:cubicBezTo>
                <a:cubicBezTo>
                  <a:pt x="1309" y="25"/>
                  <a:pt x="1309" y="19"/>
                  <a:pt x="1309" y="17"/>
                </a:cubicBezTo>
                <a:cubicBezTo>
                  <a:pt x="1310" y="16"/>
                  <a:pt x="1310" y="15"/>
                  <a:pt x="1310" y="14"/>
                </a:cubicBezTo>
                <a:cubicBezTo>
                  <a:pt x="1309" y="13"/>
                  <a:pt x="1308" y="12"/>
                  <a:pt x="1308" y="11"/>
                </a:cubicBezTo>
                <a:cubicBezTo>
                  <a:pt x="1308" y="10"/>
                  <a:pt x="1308" y="9"/>
                  <a:pt x="1307" y="8"/>
                </a:cubicBezTo>
                <a:cubicBezTo>
                  <a:pt x="1307" y="8"/>
                  <a:pt x="1305" y="7"/>
                  <a:pt x="1306" y="6"/>
                </a:cubicBezTo>
                <a:cubicBezTo>
                  <a:pt x="1306" y="5"/>
                  <a:pt x="1308" y="6"/>
                  <a:pt x="1309" y="6"/>
                </a:cubicBezTo>
                <a:cubicBezTo>
                  <a:pt x="1310" y="6"/>
                  <a:pt x="1310" y="5"/>
                  <a:pt x="1311" y="4"/>
                </a:cubicBezTo>
                <a:cubicBezTo>
                  <a:pt x="1311" y="3"/>
                  <a:pt x="1312" y="3"/>
                  <a:pt x="1312" y="3"/>
                </a:cubicBezTo>
                <a:cubicBezTo>
                  <a:pt x="1298" y="3"/>
                  <a:pt x="1298" y="3"/>
                  <a:pt x="1298" y="3"/>
                </a:cubicBezTo>
                <a:cubicBezTo>
                  <a:pt x="1297" y="3"/>
                  <a:pt x="1297" y="3"/>
                  <a:pt x="1296" y="4"/>
                </a:cubicBezTo>
                <a:cubicBezTo>
                  <a:pt x="1294" y="5"/>
                  <a:pt x="1293" y="7"/>
                  <a:pt x="1291" y="9"/>
                </a:cubicBezTo>
                <a:cubicBezTo>
                  <a:pt x="1290" y="11"/>
                  <a:pt x="1288" y="11"/>
                  <a:pt x="1286" y="13"/>
                </a:cubicBezTo>
                <a:cubicBezTo>
                  <a:pt x="1283" y="16"/>
                  <a:pt x="1281" y="19"/>
                  <a:pt x="1277" y="22"/>
                </a:cubicBezTo>
                <a:cubicBezTo>
                  <a:pt x="1277" y="22"/>
                  <a:pt x="1276" y="23"/>
                  <a:pt x="1275" y="23"/>
                </a:cubicBezTo>
                <a:cubicBezTo>
                  <a:pt x="1275" y="25"/>
                  <a:pt x="1276" y="24"/>
                  <a:pt x="1276" y="25"/>
                </a:cubicBezTo>
                <a:cubicBezTo>
                  <a:pt x="1277" y="25"/>
                  <a:pt x="1277" y="26"/>
                  <a:pt x="1277" y="26"/>
                </a:cubicBezTo>
                <a:cubicBezTo>
                  <a:pt x="1277" y="27"/>
                  <a:pt x="1278" y="27"/>
                  <a:pt x="1278" y="27"/>
                </a:cubicBezTo>
                <a:cubicBezTo>
                  <a:pt x="1278" y="28"/>
                  <a:pt x="1277" y="29"/>
                  <a:pt x="1276" y="30"/>
                </a:cubicBezTo>
                <a:cubicBezTo>
                  <a:pt x="1274" y="31"/>
                  <a:pt x="1273" y="32"/>
                  <a:pt x="1272" y="33"/>
                </a:cubicBezTo>
                <a:cubicBezTo>
                  <a:pt x="1271" y="34"/>
                  <a:pt x="1270" y="34"/>
                  <a:pt x="1270" y="35"/>
                </a:cubicBezTo>
                <a:cubicBezTo>
                  <a:pt x="1270" y="36"/>
                  <a:pt x="1270" y="37"/>
                  <a:pt x="1269" y="38"/>
                </a:cubicBezTo>
                <a:cubicBezTo>
                  <a:pt x="1269" y="37"/>
                  <a:pt x="1268" y="37"/>
                  <a:pt x="1268" y="37"/>
                </a:cubicBezTo>
                <a:cubicBezTo>
                  <a:pt x="1268" y="37"/>
                  <a:pt x="1267" y="36"/>
                  <a:pt x="1267" y="36"/>
                </a:cubicBezTo>
                <a:cubicBezTo>
                  <a:pt x="1267" y="35"/>
                  <a:pt x="1267" y="33"/>
                  <a:pt x="1265" y="33"/>
                </a:cubicBezTo>
                <a:cubicBezTo>
                  <a:pt x="1264" y="33"/>
                  <a:pt x="1264" y="38"/>
                  <a:pt x="1262" y="38"/>
                </a:cubicBezTo>
                <a:cubicBezTo>
                  <a:pt x="1262" y="37"/>
                  <a:pt x="1262" y="32"/>
                  <a:pt x="1262" y="31"/>
                </a:cubicBezTo>
                <a:cubicBezTo>
                  <a:pt x="1262" y="29"/>
                  <a:pt x="1264" y="28"/>
                  <a:pt x="1264" y="25"/>
                </a:cubicBezTo>
                <a:cubicBezTo>
                  <a:pt x="1265" y="24"/>
                  <a:pt x="1264" y="23"/>
                  <a:pt x="1265" y="22"/>
                </a:cubicBezTo>
                <a:cubicBezTo>
                  <a:pt x="1266" y="21"/>
                  <a:pt x="1267" y="21"/>
                  <a:pt x="1267" y="20"/>
                </a:cubicBezTo>
                <a:cubicBezTo>
                  <a:pt x="1268" y="19"/>
                  <a:pt x="1268" y="18"/>
                  <a:pt x="1267" y="17"/>
                </a:cubicBezTo>
                <a:cubicBezTo>
                  <a:pt x="1267" y="16"/>
                  <a:pt x="1266" y="16"/>
                  <a:pt x="1267" y="14"/>
                </a:cubicBezTo>
                <a:cubicBezTo>
                  <a:pt x="1268" y="13"/>
                  <a:pt x="1271" y="12"/>
                  <a:pt x="1272" y="11"/>
                </a:cubicBezTo>
                <a:cubicBezTo>
                  <a:pt x="1274" y="9"/>
                  <a:pt x="1275" y="7"/>
                  <a:pt x="1277" y="7"/>
                </a:cubicBezTo>
                <a:cubicBezTo>
                  <a:pt x="1279" y="6"/>
                  <a:pt x="1281" y="6"/>
                  <a:pt x="1282" y="5"/>
                </a:cubicBezTo>
                <a:cubicBezTo>
                  <a:pt x="1283" y="4"/>
                  <a:pt x="1283" y="3"/>
                  <a:pt x="1284" y="3"/>
                </a:cubicBezTo>
                <a:cubicBezTo>
                  <a:pt x="1244" y="3"/>
                  <a:pt x="1244" y="3"/>
                  <a:pt x="1244" y="3"/>
                </a:cubicBezTo>
                <a:cubicBezTo>
                  <a:pt x="1245" y="4"/>
                  <a:pt x="1249" y="2"/>
                  <a:pt x="1249" y="5"/>
                </a:cubicBezTo>
                <a:cubicBezTo>
                  <a:pt x="1249" y="6"/>
                  <a:pt x="1247" y="6"/>
                  <a:pt x="1246" y="6"/>
                </a:cubicBezTo>
                <a:cubicBezTo>
                  <a:pt x="1245" y="6"/>
                  <a:pt x="1244" y="7"/>
                  <a:pt x="1243" y="7"/>
                </a:cubicBezTo>
                <a:cubicBezTo>
                  <a:pt x="1243" y="8"/>
                  <a:pt x="1242" y="9"/>
                  <a:pt x="1241" y="10"/>
                </a:cubicBezTo>
                <a:cubicBezTo>
                  <a:pt x="1241" y="11"/>
                  <a:pt x="1240" y="12"/>
                  <a:pt x="1240" y="13"/>
                </a:cubicBezTo>
                <a:cubicBezTo>
                  <a:pt x="1240" y="14"/>
                  <a:pt x="1244" y="17"/>
                  <a:pt x="1241" y="17"/>
                </a:cubicBezTo>
                <a:cubicBezTo>
                  <a:pt x="1238" y="18"/>
                  <a:pt x="1236" y="16"/>
                  <a:pt x="1234" y="15"/>
                </a:cubicBezTo>
                <a:cubicBezTo>
                  <a:pt x="1231" y="15"/>
                  <a:pt x="1229" y="16"/>
                  <a:pt x="1227" y="18"/>
                </a:cubicBezTo>
                <a:cubicBezTo>
                  <a:pt x="1225" y="19"/>
                  <a:pt x="1223" y="21"/>
                  <a:pt x="1221" y="21"/>
                </a:cubicBezTo>
                <a:cubicBezTo>
                  <a:pt x="1220" y="22"/>
                  <a:pt x="1217" y="23"/>
                  <a:pt x="1216" y="25"/>
                </a:cubicBezTo>
                <a:cubicBezTo>
                  <a:pt x="1215" y="26"/>
                  <a:pt x="1215" y="27"/>
                  <a:pt x="1213" y="28"/>
                </a:cubicBezTo>
                <a:cubicBezTo>
                  <a:pt x="1212" y="29"/>
                  <a:pt x="1211" y="30"/>
                  <a:pt x="1211" y="32"/>
                </a:cubicBezTo>
                <a:cubicBezTo>
                  <a:pt x="1213" y="32"/>
                  <a:pt x="1214" y="36"/>
                  <a:pt x="1212" y="37"/>
                </a:cubicBezTo>
                <a:cubicBezTo>
                  <a:pt x="1211" y="38"/>
                  <a:pt x="1209" y="38"/>
                  <a:pt x="1210" y="39"/>
                </a:cubicBezTo>
                <a:cubicBezTo>
                  <a:pt x="1210" y="39"/>
                  <a:pt x="1212" y="40"/>
                  <a:pt x="1212" y="40"/>
                </a:cubicBezTo>
                <a:cubicBezTo>
                  <a:pt x="1213" y="41"/>
                  <a:pt x="1214" y="41"/>
                  <a:pt x="1215" y="41"/>
                </a:cubicBezTo>
                <a:cubicBezTo>
                  <a:pt x="1216" y="41"/>
                  <a:pt x="1217" y="40"/>
                  <a:pt x="1218" y="41"/>
                </a:cubicBezTo>
                <a:cubicBezTo>
                  <a:pt x="1220" y="42"/>
                  <a:pt x="1214" y="43"/>
                  <a:pt x="1213" y="43"/>
                </a:cubicBezTo>
                <a:cubicBezTo>
                  <a:pt x="1212" y="44"/>
                  <a:pt x="1211" y="45"/>
                  <a:pt x="1209" y="45"/>
                </a:cubicBezTo>
                <a:cubicBezTo>
                  <a:pt x="1208" y="46"/>
                  <a:pt x="1208" y="44"/>
                  <a:pt x="1208" y="43"/>
                </a:cubicBezTo>
                <a:cubicBezTo>
                  <a:pt x="1207" y="42"/>
                  <a:pt x="1207" y="41"/>
                  <a:pt x="1206" y="41"/>
                </a:cubicBezTo>
                <a:cubicBezTo>
                  <a:pt x="1205" y="41"/>
                  <a:pt x="1204" y="41"/>
                  <a:pt x="1204" y="39"/>
                </a:cubicBezTo>
                <a:cubicBezTo>
                  <a:pt x="1205" y="39"/>
                  <a:pt x="1204" y="38"/>
                  <a:pt x="1203" y="37"/>
                </a:cubicBezTo>
                <a:cubicBezTo>
                  <a:pt x="1202" y="37"/>
                  <a:pt x="1201" y="38"/>
                  <a:pt x="1200" y="37"/>
                </a:cubicBezTo>
                <a:cubicBezTo>
                  <a:pt x="1197" y="35"/>
                  <a:pt x="1202" y="35"/>
                  <a:pt x="1203" y="34"/>
                </a:cubicBezTo>
                <a:cubicBezTo>
                  <a:pt x="1204" y="33"/>
                  <a:pt x="1204" y="32"/>
                  <a:pt x="1203" y="32"/>
                </a:cubicBezTo>
                <a:cubicBezTo>
                  <a:pt x="1202" y="31"/>
                  <a:pt x="1200" y="32"/>
                  <a:pt x="1199" y="31"/>
                </a:cubicBezTo>
                <a:cubicBezTo>
                  <a:pt x="1198" y="30"/>
                  <a:pt x="1199" y="29"/>
                  <a:pt x="1200" y="29"/>
                </a:cubicBezTo>
                <a:cubicBezTo>
                  <a:pt x="1201" y="29"/>
                  <a:pt x="1201" y="29"/>
                  <a:pt x="1202" y="29"/>
                </a:cubicBezTo>
                <a:cubicBezTo>
                  <a:pt x="1202" y="28"/>
                  <a:pt x="1202" y="28"/>
                  <a:pt x="1203" y="28"/>
                </a:cubicBezTo>
                <a:cubicBezTo>
                  <a:pt x="1203" y="28"/>
                  <a:pt x="1204" y="28"/>
                  <a:pt x="1204" y="28"/>
                </a:cubicBezTo>
                <a:cubicBezTo>
                  <a:pt x="1204" y="27"/>
                  <a:pt x="1203" y="26"/>
                  <a:pt x="1202" y="26"/>
                </a:cubicBezTo>
                <a:cubicBezTo>
                  <a:pt x="1201" y="26"/>
                  <a:pt x="1201" y="26"/>
                  <a:pt x="1200" y="25"/>
                </a:cubicBezTo>
                <a:cubicBezTo>
                  <a:pt x="1199" y="24"/>
                  <a:pt x="1199" y="24"/>
                  <a:pt x="1198" y="23"/>
                </a:cubicBezTo>
                <a:cubicBezTo>
                  <a:pt x="1197" y="23"/>
                  <a:pt x="1196" y="23"/>
                  <a:pt x="1195" y="23"/>
                </a:cubicBezTo>
                <a:cubicBezTo>
                  <a:pt x="1193" y="23"/>
                  <a:pt x="1184" y="22"/>
                  <a:pt x="1184" y="24"/>
                </a:cubicBezTo>
                <a:cubicBezTo>
                  <a:pt x="1185" y="25"/>
                  <a:pt x="1186" y="24"/>
                  <a:pt x="1187" y="25"/>
                </a:cubicBezTo>
                <a:cubicBezTo>
                  <a:pt x="1188" y="25"/>
                  <a:pt x="1187" y="26"/>
                  <a:pt x="1188" y="27"/>
                </a:cubicBezTo>
                <a:cubicBezTo>
                  <a:pt x="1189" y="28"/>
                  <a:pt x="1190" y="27"/>
                  <a:pt x="1191" y="28"/>
                </a:cubicBezTo>
                <a:cubicBezTo>
                  <a:pt x="1192" y="29"/>
                  <a:pt x="1191" y="30"/>
                  <a:pt x="1190" y="29"/>
                </a:cubicBezTo>
                <a:cubicBezTo>
                  <a:pt x="1189" y="29"/>
                  <a:pt x="1188" y="28"/>
                  <a:pt x="1187" y="28"/>
                </a:cubicBezTo>
                <a:cubicBezTo>
                  <a:pt x="1186" y="28"/>
                  <a:pt x="1185" y="29"/>
                  <a:pt x="1185" y="30"/>
                </a:cubicBezTo>
                <a:cubicBezTo>
                  <a:pt x="1183" y="32"/>
                  <a:pt x="1184" y="33"/>
                  <a:pt x="1186" y="35"/>
                </a:cubicBezTo>
                <a:cubicBezTo>
                  <a:pt x="1186" y="35"/>
                  <a:pt x="1188" y="36"/>
                  <a:pt x="1186" y="37"/>
                </a:cubicBezTo>
                <a:cubicBezTo>
                  <a:pt x="1186" y="37"/>
                  <a:pt x="1184" y="36"/>
                  <a:pt x="1183" y="36"/>
                </a:cubicBezTo>
                <a:cubicBezTo>
                  <a:pt x="1182" y="36"/>
                  <a:pt x="1182" y="35"/>
                  <a:pt x="1180" y="34"/>
                </a:cubicBezTo>
                <a:cubicBezTo>
                  <a:pt x="1179" y="34"/>
                  <a:pt x="1178" y="35"/>
                  <a:pt x="1176" y="34"/>
                </a:cubicBezTo>
                <a:cubicBezTo>
                  <a:pt x="1175" y="33"/>
                  <a:pt x="1175" y="33"/>
                  <a:pt x="1174" y="33"/>
                </a:cubicBezTo>
                <a:cubicBezTo>
                  <a:pt x="1171" y="33"/>
                  <a:pt x="1169" y="33"/>
                  <a:pt x="1166" y="33"/>
                </a:cubicBezTo>
                <a:cubicBezTo>
                  <a:pt x="1164" y="33"/>
                  <a:pt x="1162" y="32"/>
                  <a:pt x="1160" y="31"/>
                </a:cubicBezTo>
                <a:cubicBezTo>
                  <a:pt x="1158" y="31"/>
                  <a:pt x="1156" y="31"/>
                  <a:pt x="1154" y="31"/>
                </a:cubicBezTo>
                <a:cubicBezTo>
                  <a:pt x="1153" y="30"/>
                  <a:pt x="1152" y="30"/>
                  <a:pt x="1151" y="31"/>
                </a:cubicBezTo>
                <a:cubicBezTo>
                  <a:pt x="1150" y="32"/>
                  <a:pt x="1155" y="33"/>
                  <a:pt x="1156" y="33"/>
                </a:cubicBezTo>
                <a:cubicBezTo>
                  <a:pt x="1157" y="34"/>
                  <a:pt x="1158" y="33"/>
                  <a:pt x="1159" y="34"/>
                </a:cubicBezTo>
                <a:cubicBezTo>
                  <a:pt x="1160" y="35"/>
                  <a:pt x="1160" y="36"/>
                  <a:pt x="1160" y="37"/>
                </a:cubicBezTo>
                <a:cubicBezTo>
                  <a:pt x="1160" y="38"/>
                  <a:pt x="1161" y="38"/>
                  <a:pt x="1162" y="38"/>
                </a:cubicBezTo>
                <a:cubicBezTo>
                  <a:pt x="1163" y="38"/>
                  <a:pt x="1164" y="39"/>
                  <a:pt x="1165" y="39"/>
                </a:cubicBezTo>
                <a:cubicBezTo>
                  <a:pt x="1167" y="40"/>
                  <a:pt x="1169" y="40"/>
                  <a:pt x="1171" y="39"/>
                </a:cubicBezTo>
                <a:cubicBezTo>
                  <a:pt x="1172" y="38"/>
                  <a:pt x="1173" y="38"/>
                  <a:pt x="1174" y="37"/>
                </a:cubicBezTo>
                <a:cubicBezTo>
                  <a:pt x="1175" y="37"/>
                  <a:pt x="1176" y="36"/>
                  <a:pt x="1177" y="37"/>
                </a:cubicBezTo>
                <a:cubicBezTo>
                  <a:pt x="1177" y="38"/>
                  <a:pt x="1176" y="39"/>
                  <a:pt x="1176" y="40"/>
                </a:cubicBezTo>
                <a:cubicBezTo>
                  <a:pt x="1176" y="41"/>
                  <a:pt x="1176" y="42"/>
                  <a:pt x="1176" y="43"/>
                </a:cubicBezTo>
                <a:cubicBezTo>
                  <a:pt x="1176" y="44"/>
                  <a:pt x="1176" y="45"/>
                  <a:pt x="1175" y="46"/>
                </a:cubicBezTo>
                <a:cubicBezTo>
                  <a:pt x="1174" y="46"/>
                  <a:pt x="1173" y="46"/>
                  <a:pt x="1172" y="47"/>
                </a:cubicBezTo>
                <a:cubicBezTo>
                  <a:pt x="1171" y="49"/>
                  <a:pt x="1173" y="48"/>
                  <a:pt x="1173" y="49"/>
                </a:cubicBezTo>
                <a:cubicBezTo>
                  <a:pt x="1174" y="49"/>
                  <a:pt x="1175" y="50"/>
                  <a:pt x="1174" y="51"/>
                </a:cubicBezTo>
                <a:cubicBezTo>
                  <a:pt x="1174" y="53"/>
                  <a:pt x="1173" y="54"/>
                  <a:pt x="1172" y="53"/>
                </a:cubicBezTo>
                <a:cubicBezTo>
                  <a:pt x="1171" y="53"/>
                  <a:pt x="1171" y="52"/>
                  <a:pt x="1170" y="52"/>
                </a:cubicBezTo>
                <a:cubicBezTo>
                  <a:pt x="1169" y="50"/>
                  <a:pt x="1167" y="51"/>
                  <a:pt x="1165" y="50"/>
                </a:cubicBezTo>
                <a:cubicBezTo>
                  <a:pt x="1164" y="50"/>
                  <a:pt x="1163" y="50"/>
                  <a:pt x="1162" y="49"/>
                </a:cubicBezTo>
                <a:cubicBezTo>
                  <a:pt x="1160" y="48"/>
                  <a:pt x="1158" y="47"/>
                  <a:pt x="1156" y="46"/>
                </a:cubicBezTo>
                <a:cubicBezTo>
                  <a:pt x="1155" y="45"/>
                  <a:pt x="1152" y="43"/>
                  <a:pt x="1152" y="45"/>
                </a:cubicBezTo>
                <a:cubicBezTo>
                  <a:pt x="1152" y="46"/>
                  <a:pt x="1153" y="47"/>
                  <a:pt x="1152" y="48"/>
                </a:cubicBezTo>
                <a:cubicBezTo>
                  <a:pt x="1152" y="49"/>
                  <a:pt x="1151" y="50"/>
                  <a:pt x="1151" y="51"/>
                </a:cubicBezTo>
                <a:cubicBezTo>
                  <a:pt x="1150" y="52"/>
                  <a:pt x="1148" y="52"/>
                  <a:pt x="1147" y="52"/>
                </a:cubicBezTo>
                <a:cubicBezTo>
                  <a:pt x="1145" y="51"/>
                  <a:pt x="1146" y="50"/>
                  <a:pt x="1145" y="49"/>
                </a:cubicBezTo>
                <a:cubicBezTo>
                  <a:pt x="1145" y="48"/>
                  <a:pt x="1143" y="47"/>
                  <a:pt x="1143" y="47"/>
                </a:cubicBezTo>
                <a:cubicBezTo>
                  <a:pt x="1141" y="47"/>
                  <a:pt x="1140" y="49"/>
                  <a:pt x="1138" y="49"/>
                </a:cubicBezTo>
                <a:cubicBezTo>
                  <a:pt x="1137" y="49"/>
                  <a:pt x="1136" y="49"/>
                  <a:pt x="1135" y="50"/>
                </a:cubicBezTo>
                <a:cubicBezTo>
                  <a:pt x="1133" y="51"/>
                  <a:pt x="1132" y="52"/>
                  <a:pt x="1130" y="53"/>
                </a:cubicBezTo>
                <a:cubicBezTo>
                  <a:pt x="1129" y="54"/>
                  <a:pt x="1128" y="54"/>
                  <a:pt x="1128" y="55"/>
                </a:cubicBezTo>
                <a:cubicBezTo>
                  <a:pt x="1129" y="56"/>
                  <a:pt x="1130" y="57"/>
                  <a:pt x="1130" y="58"/>
                </a:cubicBezTo>
                <a:cubicBezTo>
                  <a:pt x="1130" y="59"/>
                  <a:pt x="1130" y="60"/>
                  <a:pt x="1130" y="61"/>
                </a:cubicBezTo>
                <a:cubicBezTo>
                  <a:pt x="1131" y="62"/>
                  <a:pt x="1132" y="62"/>
                  <a:pt x="1132" y="63"/>
                </a:cubicBezTo>
                <a:cubicBezTo>
                  <a:pt x="1133" y="66"/>
                  <a:pt x="1128" y="64"/>
                  <a:pt x="1127" y="65"/>
                </a:cubicBezTo>
                <a:cubicBezTo>
                  <a:pt x="1126" y="66"/>
                  <a:pt x="1127" y="68"/>
                  <a:pt x="1126" y="69"/>
                </a:cubicBezTo>
                <a:cubicBezTo>
                  <a:pt x="1126" y="70"/>
                  <a:pt x="1126" y="70"/>
                  <a:pt x="1125" y="71"/>
                </a:cubicBezTo>
                <a:cubicBezTo>
                  <a:pt x="1124" y="73"/>
                  <a:pt x="1122" y="74"/>
                  <a:pt x="1121" y="76"/>
                </a:cubicBezTo>
                <a:cubicBezTo>
                  <a:pt x="1120" y="77"/>
                  <a:pt x="1119" y="78"/>
                  <a:pt x="1119" y="77"/>
                </a:cubicBezTo>
                <a:cubicBezTo>
                  <a:pt x="1119" y="76"/>
                  <a:pt x="1120" y="75"/>
                  <a:pt x="1121" y="74"/>
                </a:cubicBezTo>
                <a:cubicBezTo>
                  <a:pt x="1122" y="72"/>
                  <a:pt x="1123" y="70"/>
                  <a:pt x="1123" y="68"/>
                </a:cubicBezTo>
                <a:cubicBezTo>
                  <a:pt x="1123" y="67"/>
                  <a:pt x="1123" y="66"/>
                  <a:pt x="1124" y="65"/>
                </a:cubicBezTo>
                <a:cubicBezTo>
                  <a:pt x="1125" y="64"/>
                  <a:pt x="1126" y="64"/>
                  <a:pt x="1126" y="62"/>
                </a:cubicBezTo>
                <a:cubicBezTo>
                  <a:pt x="1127" y="60"/>
                  <a:pt x="1126" y="58"/>
                  <a:pt x="1125" y="55"/>
                </a:cubicBezTo>
                <a:cubicBezTo>
                  <a:pt x="1125" y="53"/>
                  <a:pt x="1128" y="52"/>
                  <a:pt x="1128" y="49"/>
                </a:cubicBezTo>
                <a:cubicBezTo>
                  <a:pt x="1128" y="48"/>
                  <a:pt x="1127" y="47"/>
                  <a:pt x="1126" y="46"/>
                </a:cubicBezTo>
                <a:cubicBezTo>
                  <a:pt x="1126" y="45"/>
                  <a:pt x="1126" y="43"/>
                  <a:pt x="1124" y="43"/>
                </a:cubicBezTo>
                <a:cubicBezTo>
                  <a:pt x="1123" y="42"/>
                  <a:pt x="1122" y="44"/>
                  <a:pt x="1121" y="45"/>
                </a:cubicBezTo>
                <a:cubicBezTo>
                  <a:pt x="1120" y="46"/>
                  <a:pt x="1120" y="46"/>
                  <a:pt x="1119" y="46"/>
                </a:cubicBezTo>
                <a:cubicBezTo>
                  <a:pt x="1119" y="47"/>
                  <a:pt x="1118" y="46"/>
                  <a:pt x="1117" y="47"/>
                </a:cubicBezTo>
                <a:cubicBezTo>
                  <a:pt x="1117" y="48"/>
                  <a:pt x="1117" y="49"/>
                  <a:pt x="1116" y="50"/>
                </a:cubicBezTo>
                <a:cubicBezTo>
                  <a:pt x="1115" y="52"/>
                  <a:pt x="1116" y="50"/>
                  <a:pt x="1114" y="50"/>
                </a:cubicBezTo>
                <a:cubicBezTo>
                  <a:pt x="1113" y="50"/>
                  <a:pt x="1113" y="52"/>
                  <a:pt x="1113" y="53"/>
                </a:cubicBezTo>
                <a:cubicBezTo>
                  <a:pt x="1113" y="54"/>
                  <a:pt x="1110" y="55"/>
                  <a:pt x="1109" y="57"/>
                </a:cubicBezTo>
                <a:cubicBezTo>
                  <a:pt x="1109" y="58"/>
                  <a:pt x="1109" y="59"/>
                  <a:pt x="1109" y="60"/>
                </a:cubicBezTo>
                <a:cubicBezTo>
                  <a:pt x="1109" y="62"/>
                  <a:pt x="1110" y="61"/>
                  <a:pt x="1111" y="62"/>
                </a:cubicBezTo>
                <a:cubicBezTo>
                  <a:pt x="1112" y="62"/>
                  <a:pt x="1112" y="63"/>
                  <a:pt x="1113" y="63"/>
                </a:cubicBezTo>
                <a:cubicBezTo>
                  <a:pt x="1114" y="64"/>
                  <a:pt x="1115" y="64"/>
                  <a:pt x="1115" y="65"/>
                </a:cubicBezTo>
                <a:cubicBezTo>
                  <a:pt x="1115" y="67"/>
                  <a:pt x="1113" y="67"/>
                  <a:pt x="1112" y="67"/>
                </a:cubicBezTo>
                <a:cubicBezTo>
                  <a:pt x="1111" y="68"/>
                  <a:pt x="1111" y="68"/>
                  <a:pt x="1110" y="69"/>
                </a:cubicBezTo>
                <a:cubicBezTo>
                  <a:pt x="1109" y="71"/>
                  <a:pt x="1107" y="71"/>
                  <a:pt x="1106" y="72"/>
                </a:cubicBezTo>
                <a:cubicBezTo>
                  <a:pt x="1103" y="75"/>
                  <a:pt x="1104" y="70"/>
                  <a:pt x="1105" y="69"/>
                </a:cubicBezTo>
                <a:cubicBezTo>
                  <a:pt x="1105" y="68"/>
                  <a:pt x="1105" y="67"/>
                  <a:pt x="1106" y="66"/>
                </a:cubicBezTo>
                <a:cubicBezTo>
                  <a:pt x="1106" y="66"/>
                  <a:pt x="1107" y="66"/>
                  <a:pt x="1108" y="64"/>
                </a:cubicBezTo>
                <a:cubicBezTo>
                  <a:pt x="1108" y="62"/>
                  <a:pt x="1106" y="62"/>
                  <a:pt x="1105" y="59"/>
                </a:cubicBezTo>
                <a:cubicBezTo>
                  <a:pt x="1105" y="57"/>
                  <a:pt x="1107" y="56"/>
                  <a:pt x="1107" y="54"/>
                </a:cubicBezTo>
                <a:cubicBezTo>
                  <a:pt x="1108" y="50"/>
                  <a:pt x="1104" y="52"/>
                  <a:pt x="1102" y="53"/>
                </a:cubicBezTo>
                <a:cubicBezTo>
                  <a:pt x="1101" y="53"/>
                  <a:pt x="1100" y="53"/>
                  <a:pt x="1098" y="53"/>
                </a:cubicBezTo>
                <a:cubicBezTo>
                  <a:pt x="1096" y="54"/>
                  <a:pt x="1094" y="53"/>
                  <a:pt x="1092" y="54"/>
                </a:cubicBezTo>
                <a:cubicBezTo>
                  <a:pt x="1091" y="55"/>
                  <a:pt x="1089" y="56"/>
                  <a:pt x="1088" y="57"/>
                </a:cubicBezTo>
                <a:cubicBezTo>
                  <a:pt x="1087" y="58"/>
                  <a:pt x="1085" y="60"/>
                  <a:pt x="1084" y="61"/>
                </a:cubicBezTo>
                <a:cubicBezTo>
                  <a:pt x="1083" y="64"/>
                  <a:pt x="1086" y="63"/>
                  <a:pt x="1087" y="64"/>
                </a:cubicBezTo>
                <a:cubicBezTo>
                  <a:pt x="1088" y="64"/>
                  <a:pt x="1088" y="65"/>
                  <a:pt x="1088" y="65"/>
                </a:cubicBezTo>
                <a:cubicBezTo>
                  <a:pt x="1089" y="66"/>
                  <a:pt x="1090" y="66"/>
                  <a:pt x="1091" y="66"/>
                </a:cubicBezTo>
                <a:cubicBezTo>
                  <a:pt x="1093" y="69"/>
                  <a:pt x="1089" y="68"/>
                  <a:pt x="1087" y="68"/>
                </a:cubicBezTo>
                <a:cubicBezTo>
                  <a:pt x="1086" y="68"/>
                  <a:pt x="1085" y="68"/>
                  <a:pt x="1085" y="69"/>
                </a:cubicBezTo>
                <a:cubicBezTo>
                  <a:pt x="1086" y="70"/>
                  <a:pt x="1087" y="71"/>
                  <a:pt x="1086" y="72"/>
                </a:cubicBezTo>
                <a:cubicBezTo>
                  <a:pt x="1086" y="74"/>
                  <a:pt x="1085" y="72"/>
                  <a:pt x="1085" y="71"/>
                </a:cubicBezTo>
                <a:cubicBezTo>
                  <a:pt x="1084" y="70"/>
                  <a:pt x="1083" y="70"/>
                  <a:pt x="1082" y="70"/>
                </a:cubicBezTo>
                <a:cubicBezTo>
                  <a:pt x="1080" y="70"/>
                  <a:pt x="1078" y="70"/>
                  <a:pt x="1076" y="69"/>
                </a:cubicBezTo>
                <a:cubicBezTo>
                  <a:pt x="1075" y="68"/>
                  <a:pt x="1072" y="67"/>
                  <a:pt x="1071" y="69"/>
                </a:cubicBezTo>
                <a:cubicBezTo>
                  <a:pt x="1071" y="70"/>
                  <a:pt x="1073" y="70"/>
                  <a:pt x="1074" y="70"/>
                </a:cubicBezTo>
                <a:cubicBezTo>
                  <a:pt x="1075" y="70"/>
                  <a:pt x="1075" y="71"/>
                  <a:pt x="1075" y="72"/>
                </a:cubicBezTo>
                <a:cubicBezTo>
                  <a:pt x="1076" y="74"/>
                  <a:pt x="1078" y="75"/>
                  <a:pt x="1079" y="76"/>
                </a:cubicBezTo>
                <a:cubicBezTo>
                  <a:pt x="1080" y="77"/>
                  <a:pt x="1081" y="77"/>
                  <a:pt x="1082" y="78"/>
                </a:cubicBezTo>
                <a:cubicBezTo>
                  <a:pt x="1083" y="78"/>
                  <a:pt x="1083" y="79"/>
                  <a:pt x="1082" y="80"/>
                </a:cubicBezTo>
                <a:cubicBezTo>
                  <a:pt x="1081" y="81"/>
                  <a:pt x="1079" y="80"/>
                  <a:pt x="1078" y="80"/>
                </a:cubicBezTo>
                <a:cubicBezTo>
                  <a:pt x="1077" y="80"/>
                  <a:pt x="1076" y="80"/>
                  <a:pt x="1075" y="80"/>
                </a:cubicBezTo>
                <a:cubicBezTo>
                  <a:pt x="1074" y="80"/>
                  <a:pt x="1073" y="79"/>
                  <a:pt x="1072" y="78"/>
                </a:cubicBezTo>
                <a:cubicBezTo>
                  <a:pt x="1070" y="78"/>
                  <a:pt x="1069" y="77"/>
                  <a:pt x="1068" y="76"/>
                </a:cubicBezTo>
                <a:cubicBezTo>
                  <a:pt x="1068" y="76"/>
                  <a:pt x="1067" y="75"/>
                  <a:pt x="1067" y="74"/>
                </a:cubicBezTo>
                <a:cubicBezTo>
                  <a:pt x="1066" y="73"/>
                  <a:pt x="1066" y="73"/>
                  <a:pt x="1066" y="72"/>
                </a:cubicBezTo>
                <a:cubicBezTo>
                  <a:pt x="1067" y="70"/>
                  <a:pt x="1063" y="69"/>
                  <a:pt x="1062" y="70"/>
                </a:cubicBezTo>
                <a:cubicBezTo>
                  <a:pt x="1061" y="70"/>
                  <a:pt x="1061" y="71"/>
                  <a:pt x="1060" y="72"/>
                </a:cubicBezTo>
                <a:cubicBezTo>
                  <a:pt x="1060" y="73"/>
                  <a:pt x="1059" y="74"/>
                  <a:pt x="1059" y="75"/>
                </a:cubicBezTo>
                <a:cubicBezTo>
                  <a:pt x="1056" y="75"/>
                  <a:pt x="1057" y="72"/>
                  <a:pt x="1057" y="71"/>
                </a:cubicBezTo>
                <a:cubicBezTo>
                  <a:pt x="1057" y="69"/>
                  <a:pt x="1056" y="69"/>
                  <a:pt x="1055" y="68"/>
                </a:cubicBezTo>
                <a:cubicBezTo>
                  <a:pt x="1053" y="67"/>
                  <a:pt x="1053" y="65"/>
                  <a:pt x="1052" y="65"/>
                </a:cubicBezTo>
                <a:cubicBezTo>
                  <a:pt x="1050" y="65"/>
                  <a:pt x="1049" y="67"/>
                  <a:pt x="1048" y="66"/>
                </a:cubicBezTo>
                <a:cubicBezTo>
                  <a:pt x="1047" y="65"/>
                  <a:pt x="1047" y="63"/>
                  <a:pt x="1046" y="63"/>
                </a:cubicBezTo>
                <a:cubicBezTo>
                  <a:pt x="1044" y="63"/>
                  <a:pt x="1045" y="65"/>
                  <a:pt x="1044" y="66"/>
                </a:cubicBezTo>
                <a:cubicBezTo>
                  <a:pt x="1043" y="66"/>
                  <a:pt x="1043" y="65"/>
                  <a:pt x="1042" y="64"/>
                </a:cubicBezTo>
                <a:cubicBezTo>
                  <a:pt x="1042" y="63"/>
                  <a:pt x="1040" y="63"/>
                  <a:pt x="1040" y="64"/>
                </a:cubicBezTo>
                <a:cubicBezTo>
                  <a:pt x="1040" y="65"/>
                  <a:pt x="1042" y="66"/>
                  <a:pt x="1043" y="66"/>
                </a:cubicBezTo>
                <a:cubicBezTo>
                  <a:pt x="1043" y="67"/>
                  <a:pt x="1044" y="68"/>
                  <a:pt x="1044" y="69"/>
                </a:cubicBezTo>
                <a:cubicBezTo>
                  <a:pt x="1045" y="70"/>
                  <a:pt x="1045" y="71"/>
                  <a:pt x="1043" y="70"/>
                </a:cubicBezTo>
                <a:cubicBezTo>
                  <a:pt x="1042" y="70"/>
                  <a:pt x="1042" y="69"/>
                  <a:pt x="1041" y="69"/>
                </a:cubicBezTo>
                <a:cubicBezTo>
                  <a:pt x="1040" y="69"/>
                  <a:pt x="1039" y="69"/>
                  <a:pt x="1038" y="69"/>
                </a:cubicBezTo>
                <a:cubicBezTo>
                  <a:pt x="1037" y="69"/>
                  <a:pt x="1035" y="69"/>
                  <a:pt x="1034" y="69"/>
                </a:cubicBezTo>
                <a:cubicBezTo>
                  <a:pt x="1034" y="69"/>
                  <a:pt x="1032" y="69"/>
                  <a:pt x="1031" y="69"/>
                </a:cubicBezTo>
                <a:cubicBezTo>
                  <a:pt x="1030" y="70"/>
                  <a:pt x="1032" y="71"/>
                  <a:pt x="1033" y="71"/>
                </a:cubicBezTo>
                <a:cubicBezTo>
                  <a:pt x="1034" y="71"/>
                  <a:pt x="1034" y="72"/>
                  <a:pt x="1035" y="72"/>
                </a:cubicBezTo>
                <a:cubicBezTo>
                  <a:pt x="1036" y="73"/>
                  <a:pt x="1038" y="73"/>
                  <a:pt x="1037" y="74"/>
                </a:cubicBezTo>
                <a:cubicBezTo>
                  <a:pt x="1036" y="74"/>
                  <a:pt x="1034" y="74"/>
                  <a:pt x="1033" y="74"/>
                </a:cubicBezTo>
                <a:cubicBezTo>
                  <a:pt x="1031" y="74"/>
                  <a:pt x="1028" y="74"/>
                  <a:pt x="1026" y="75"/>
                </a:cubicBezTo>
                <a:cubicBezTo>
                  <a:pt x="1024" y="75"/>
                  <a:pt x="1022" y="77"/>
                  <a:pt x="1023" y="78"/>
                </a:cubicBezTo>
                <a:cubicBezTo>
                  <a:pt x="1024" y="79"/>
                  <a:pt x="1024" y="79"/>
                  <a:pt x="1025" y="79"/>
                </a:cubicBezTo>
                <a:cubicBezTo>
                  <a:pt x="1025" y="79"/>
                  <a:pt x="1025" y="80"/>
                  <a:pt x="1025" y="80"/>
                </a:cubicBezTo>
                <a:cubicBezTo>
                  <a:pt x="1026" y="81"/>
                  <a:pt x="1027" y="81"/>
                  <a:pt x="1027" y="82"/>
                </a:cubicBezTo>
                <a:cubicBezTo>
                  <a:pt x="1030" y="84"/>
                  <a:pt x="1025" y="84"/>
                  <a:pt x="1024" y="84"/>
                </a:cubicBezTo>
                <a:cubicBezTo>
                  <a:pt x="1022" y="85"/>
                  <a:pt x="1023" y="85"/>
                  <a:pt x="1024" y="85"/>
                </a:cubicBezTo>
                <a:cubicBezTo>
                  <a:pt x="1025" y="86"/>
                  <a:pt x="1027" y="86"/>
                  <a:pt x="1025" y="87"/>
                </a:cubicBezTo>
                <a:cubicBezTo>
                  <a:pt x="1025" y="88"/>
                  <a:pt x="1023" y="87"/>
                  <a:pt x="1023" y="88"/>
                </a:cubicBezTo>
                <a:cubicBezTo>
                  <a:pt x="1022" y="89"/>
                  <a:pt x="1022" y="89"/>
                  <a:pt x="1021" y="90"/>
                </a:cubicBezTo>
                <a:cubicBezTo>
                  <a:pt x="1019" y="92"/>
                  <a:pt x="1021" y="93"/>
                  <a:pt x="1023" y="92"/>
                </a:cubicBezTo>
                <a:cubicBezTo>
                  <a:pt x="1024" y="92"/>
                  <a:pt x="1025" y="92"/>
                  <a:pt x="1026" y="92"/>
                </a:cubicBezTo>
                <a:cubicBezTo>
                  <a:pt x="1028" y="92"/>
                  <a:pt x="1027" y="93"/>
                  <a:pt x="1028" y="94"/>
                </a:cubicBezTo>
                <a:cubicBezTo>
                  <a:pt x="1029" y="96"/>
                  <a:pt x="1032" y="95"/>
                  <a:pt x="1033" y="93"/>
                </a:cubicBezTo>
                <a:cubicBezTo>
                  <a:pt x="1034" y="92"/>
                  <a:pt x="1034" y="91"/>
                  <a:pt x="1035" y="91"/>
                </a:cubicBezTo>
                <a:cubicBezTo>
                  <a:pt x="1037" y="91"/>
                  <a:pt x="1038" y="91"/>
                  <a:pt x="1039" y="90"/>
                </a:cubicBezTo>
                <a:cubicBezTo>
                  <a:pt x="1040" y="90"/>
                  <a:pt x="1041" y="89"/>
                  <a:pt x="1042" y="89"/>
                </a:cubicBezTo>
                <a:cubicBezTo>
                  <a:pt x="1043" y="89"/>
                  <a:pt x="1044" y="90"/>
                  <a:pt x="1046" y="89"/>
                </a:cubicBezTo>
                <a:cubicBezTo>
                  <a:pt x="1047" y="89"/>
                  <a:pt x="1048" y="88"/>
                  <a:pt x="1049" y="88"/>
                </a:cubicBezTo>
                <a:cubicBezTo>
                  <a:pt x="1051" y="87"/>
                  <a:pt x="1054" y="87"/>
                  <a:pt x="1055" y="85"/>
                </a:cubicBezTo>
                <a:cubicBezTo>
                  <a:pt x="1053" y="89"/>
                  <a:pt x="1048" y="87"/>
                  <a:pt x="1045" y="90"/>
                </a:cubicBezTo>
                <a:cubicBezTo>
                  <a:pt x="1044" y="91"/>
                  <a:pt x="1044" y="94"/>
                  <a:pt x="1045" y="96"/>
                </a:cubicBezTo>
                <a:cubicBezTo>
                  <a:pt x="1045" y="97"/>
                  <a:pt x="1046" y="96"/>
                  <a:pt x="1047" y="98"/>
                </a:cubicBezTo>
                <a:cubicBezTo>
                  <a:pt x="1047" y="99"/>
                  <a:pt x="1047" y="99"/>
                  <a:pt x="1048" y="100"/>
                </a:cubicBezTo>
                <a:cubicBezTo>
                  <a:pt x="1051" y="102"/>
                  <a:pt x="1047" y="103"/>
                  <a:pt x="1045" y="103"/>
                </a:cubicBezTo>
                <a:cubicBezTo>
                  <a:pt x="1044" y="103"/>
                  <a:pt x="1044" y="104"/>
                  <a:pt x="1043" y="104"/>
                </a:cubicBezTo>
                <a:cubicBezTo>
                  <a:pt x="1042" y="104"/>
                  <a:pt x="1040" y="104"/>
                  <a:pt x="1041" y="105"/>
                </a:cubicBezTo>
                <a:cubicBezTo>
                  <a:pt x="1042" y="106"/>
                  <a:pt x="1044" y="105"/>
                  <a:pt x="1045" y="105"/>
                </a:cubicBezTo>
                <a:cubicBezTo>
                  <a:pt x="1046" y="105"/>
                  <a:pt x="1046" y="106"/>
                  <a:pt x="1045" y="107"/>
                </a:cubicBezTo>
                <a:cubicBezTo>
                  <a:pt x="1043" y="107"/>
                  <a:pt x="1040" y="104"/>
                  <a:pt x="1039" y="105"/>
                </a:cubicBezTo>
                <a:cubicBezTo>
                  <a:pt x="1038" y="106"/>
                  <a:pt x="1041" y="107"/>
                  <a:pt x="1041" y="108"/>
                </a:cubicBezTo>
                <a:cubicBezTo>
                  <a:pt x="1041" y="108"/>
                  <a:pt x="1041" y="109"/>
                  <a:pt x="1041" y="109"/>
                </a:cubicBezTo>
                <a:cubicBezTo>
                  <a:pt x="1042" y="110"/>
                  <a:pt x="1042" y="111"/>
                  <a:pt x="1041" y="111"/>
                </a:cubicBezTo>
                <a:cubicBezTo>
                  <a:pt x="1038" y="112"/>
                  <a:pt x="1036" y="110"/>
                  <a:pt x="1034" y="110"/>
                </a:cubicBezTo>
                <a:cubicBezTo>
                  <a:pt x="1032" y="109"/>
                  <a:pt x="1030" y="110"/>
                  <a:pt x="1028" y="111"/>
                </a:cubicBezTo>
                <a:cubicBezTo>
                  <a:pt x="1026" y="113"/>
                  <a:pt x="1024" y="112"/>
                  <a:pt x="1022" y="114"/>
                </a:cubicBezTo>
                <a:cubicBezTo>
                  <a:pt x="1020" y="115"/>
                  <a:pt x="1018" y="116"/>
                  <a:pt x="1017" y="117"/>
                </a:cubicBezTo>
                <a:cubicBezTo>
                  <a:pt x="1015" y="117"/>
                  <a:pt x="1013" y="118"/>
                  <a:pt x="1013" y="120"/>
                </a:cubicBezTo>
                <a:cubicBezTo>
                  <a:pt x="1013" y="123"/>
                  <a:pt x="1013" y="124"/>
                  <a:pt x="1016" y="124"/>
                </a:cubicBezTo>
                <a:cubicBezTo>
                  <a:pt x="1018" y="124"/>
                  <a:pt x="1020" y="123"/>
                  <a:pt x="1023" y="123"/>
                </a:cubicBezTo>
                <a:cubicBezTo>
                  <a:pt x="1025" y="123"/>
                  <a:pt x="1027" y="123"/>
                  <a:pt x="1029" y="123"/>
                </a:cubicBezTo>
                <a:cubicBezTo>
                  <a:pt x="1031" y="123"/>
                  <a:pt x="1033" y="124"/>
                  <a:pt x="1035" y="122"/>
                </a:cubicBezTo>
                <a:cubicBezTo>
                  <a:pt x="1037" y="121"/>
                  <a:pt x="1039" y="121"/>
                  <a:pt x="1041" y="121"/>
                </a:cubicBezTo>
                <a:cubicBezTo>
                  <a:pt x="1042" y="121"/>
                  <a:pt x="1043" y="121"/>
                  <a:pt x="1043" y="122"/>
                </a:cubicBezTo>
                <a:cubicBezTo>
                  <a:pt x="1044" y="123"/>
                  <a:pt x="1044" y="123"/>
                  <a:pt x="1045" y="124"/>
                </a:cubicBezTo>
                <a:cubicBezTo>
                  <a:pt x="1047" y="124"/>
                  <a:pt x="1048" y="124"/>
                  <a:pt x="1048" y="125"/>
                </a:cubicBezTo>
                <a:cubicBezTo>
                  <a:pt x="1049" y="126"/>
                  <a:pt x="1049" y="127"/>
                  <a:pt x="1048" y="127"/>
                </a:cubicBezTo>
                <a:cubicBezTo>
                  <a:pt x="1045" y="128"/>
                  <a:pt x="1044" y="127"/>
                  <a:pt x="1042" y="129"/>
                </a:cubicBezTo>
                <a:cubicBezTo>
                  <a:pt x="1041" y="130"/>
                  <a:pt x="1040" y="130"/>
                  <a:pt x="1040" y="131"/>
                </a:cubicBezTo>
                <a:cubicBezTo>
                  <a:pt x="1038" y="131"/>
                  <a:pt x="1038" y="131"/>
                  <a:pt x="1037" y="132"/>
                </a:cubicBezTo>
                <a:cubicBezTo>
                  <a:pt x="1037" y="133"/>
                  <a:pt x="1037" y="134"/>
                  <a:pt x="1036" y="135"/>
                </a:cubicBezTo>
                <a:cubicBezTo>
                  <a:pt x="1034" y="135"/>
                  <a:pt x="1034" y="134"/>
                  <a:pt x="1033" y="133"/>
                </a:cubicBezTo>
                <a:cubicBezTo>
                  <a:pt x="1033" y="132"/>
                  <a:pt x="1033" y="132"/>
                  <a:pt x="1031" y="131"/>
                </a:cubicBezTo>
                <a:cubicBezTo>
                  <a:pt x="1030" y="131"/>
                  <a:pt x="1030" y="130"/>
                  <a:pt x="1029" y="129"/>
                </a:cubicBezTo>
                <a:cubicBezTo>
                  <a:pt x="1028" y="127"/>
                  <a:pt x="1026" y="126"/>
                  <a:pt x="1025" y="128"/>
                </a:cubicBezTo>
                <a:cubicBezTo>
                  <a:pt x="1024" y="128"/>
                  <a:pt x="1024" y="129"/>
                  <a:pt x="1023" y="130"/>
                </a:cubicBezTo>
                <a:cubicBezTo>
                  <a:pt x="1023" y="130"/>
                  <a:pt x="1022" y="130"/>
                  <a:pt x="1021" y="130"/>
                </a:cubicBezTo>
                <a:cubicBezTo>
                  <a:pt x="1019" y="131"/>
                  <a:pt x="1019" y="131"/>
                  <a:pt x="1018" y="133"/>
                </a:cubicBezTo>
                <a:cubicBezTo>
                  <a:pt x="1017" y="135"/>
                  <a:pt x="1016" y="136"/>
                  <a:pt x="1015" y="136"/>
                </a:cubicBezTo>
                <a:cubicBezTo>
                  <a:pt x="1014" y="136"/>
                  <a:pt x="1011" y="134"/>
                  <a:pt x="1010" y="136"/>
                </a:cubicBezTo>
                <a:cubicBezTo>
                  <a:pt x="1011" y="136"/>
                  <a:pt x="1015" y="136"/>
                  <a:pt x="1013" y="138"/>
                </a:cubicBezTo>
                <a:cubicBezTo>
                  <a:pt x="1012" y="139"/>
                  <a:pt x="1010" y="138"/>
                  <a:pt x="1009" y="139"/>
                </a:cubicBezTo>
                <a:cubicBezTo>
                  <a:pt x="1009" y="140"/>
                  <a:pt x="1007" y="141"/>
                  <a:pt x="1009" y="141"/>
                </a:cubicBezTo>
                <a:cubicBezTo>
                  <a:pt x="1010" y="141"/>
                  <a:pt x="1010" y="140"/>
                  <a:pt x="1011" y="140"/>
                </a:cubicBezTo>
                <a:cubicBezTo>
                  <a:pt x="1012" y="141"/>
                  <a:pt x="1015" y="142"/>
                  <a:pt x="1013" y="143"/>
                </a:cubicBezTo>
                <a:cubicBezTo>
                  <a:pt x="1012" y="144"/>
                  <a:pt x="1009" y="142"/>
                  <a:pt x="1008" y="144"/>
                </a:cubicBezTo>
                <a:cubicBezTo>
                  <a:pt x="1007" y="145"/>
                  <a:pt x="1009" y="145"/>
                  <a:pt x="1010" y="145"/>
                </a:cubicBezTo>
                <a:cubicBezTo>
                  <a:pt x="1010" y="146"/>
                  <a:pt x="1010" y="146"/>
                  <a:pt x="1010" y="147"/>
                </a:cubicBezTo>
                <a:cubicBezTo>
                  <a:pt x="1011" y="148"/>
                  <a:pt x="1012" y="147"/>
                  <a:pt x="1011" y="149"/>
                </a:cubicBezTo>
                <a:cubicBezTo>
                  <a:pt x="1011" y="150"/>
                  <a:pt x="1009" y="151"/>
                  <a:pt x="1008" y="151"/>
                </a:cubicBezTo>
                <a:cubicBezTo>
                  <a:pt x="1007" y="151"/>
                  <a:pt x="1007" y="151"/>
                  <a:pt x="1006" y="152"/>
                </a:cubicBezTo>
                <a:cubicBezTo>
                  <a:pt x="1006" y="152"/>
                  <a:pt x="1006" y="153"/>
                  <a:pt x="1005" y="153"/>
                </a:cubicBezTo>
                <a:cubicBezTo>
                  <a:pt x="1005" y="151"/>
                  <a:pt x="1005" y="151"/>
                  <a:pt x="1003" y="151"/>
                </a:cubicBezTo>
                <a:cubicBezTo>
                  <a:pt x="1002" y="150"/>
                  <a:pt x="1002" y="150"/>
                  <a:pt x="1002" y="149"/>
                </a:cubicBezTo>
                <a:cubicBezTo>
                  <a:pt x="1002" y="148"/>
                  <a:pt x="1002" y="146"/>
                  <a:pt x="1002" y="145"/>
                </a:cubicBezTo>
                <a:cubicBezTo>
                  <a:pt x="1002" y="144"/>
                  <a:pt x="1002" y="144"/>
                  <a:pt x="1001" y="143"/>
                </a:cubicBezTo>
                <a:cubicBezTo>
                  <a:pt x="999" y="141"/>
                  <a:pt x="1001" y="139"/>
                  <a:pt x="1000" y="137"/>
                </a:cubicBezTo>
                <a:cubicBezTo>
                  <a:pt x="999" y="136"/>
                  <a:pt x="998" y="136"/>
                  <a:pt x="997" y="135"/>
                </a:cubicBezTo>
                <a:cubicBezTo>
                  <a:pt x="996" y="135"/>
                  <a:pt x="996" y="134"/>
                  <a:pt x="995" y="134"/>
                </a:cubicBezTo>
                <a:cubicBezTo>
                  <a:pt x="994" y="134"/>
                  <a:pt x="993" y="135"/>
                  <a:pt x="992" y="136"/>
                </a:cubicBezTo>
                <a:cubicBezTo>
                  <a:pt x="991" y="137"/>
                  <a:pt x="990" y="138"/>
                  <a:pt x="990" y="138"/>
                </a:cubicBezTo>
                <a:cubicBezTo>
                  <a:pt x="989" y="140"/>
                  <a:pt x="988" y="142"/>
                  <a:pt x="985" y="143"/>
                </a:cubicBezTo>
                <a:cubicBezTo>
                  <a:pt x="984" y="142"/>
                  <a:pt x="986" y="141"/>
                  <a:pt x="986" y="141"/>
                </a:cubicBezTo>
                <a:cubicBezTo>
                  <a:pt x="987" y="140"/>
                  <a:pt x="987" y="139"/>
                  <a:pt x="987" y="138"/>
                </a:cubicBezTo>
                <a:cubicBezTo>
                  <a:pt x="986" y="137"/>
                  <a:pt x="986" y="136"/>
                  <a:pt x="984" y="137"/>
                </a:cubicBezTo>
                <a:cubicBezTo>
                  <a:pt x="983" y="138"/>
                  <a:pt x="984" y="139"/>
                  <a:pt x="983" y="140"/>
                </a:cubicBezTo>
                <a:cubicBezTo>
                  <a:pt x="982" y="141"/>
                  <a:pt x="982" y="140"/>
                  <a:pt x="981" y="139"/>
                </a:cubicBezTo>
                <a:cubicBezTo>
                  <a:pt x="980" y="138"/>
                  <a:pt x="979" y="138"/>
                  <a:pt x="978" y="139"/>
                </a:cubicBezTo>
                <a:cubicBezTo>
                  <a:pt x="977" y="140"/>
                  <a:pt x="978" y="141"/>
                  <a:pt x="977" y="142"/>
                </a:cubicBezTo>
                <a:cubicBezTo>
                  <a:pt x="977" y="142"/>
                  <a:pt x="975" y="142"/>
                  <a:pt x="976" y="144"/>
                </a:cubicBezTo>
                <a:cubicBezTo>
                  <a:pt x="978" y="145"/>
                  <a:pt x="980" y="142"/>
                  <a:pt x="982" y="143"/>
                </a:cubicBezTo>
                <a:cubicBezTo>
                  <a:pt x="983" y="143"/>
                  <a:pt x="982" y="144"/>
                  <a:pt x="983" y="144"/>
                </a:cubicBezTo>
                <a:cubicBezTo>
                  <a:pt x="983" y="144"/>
                  <a:pt x="984" y="144"/>
                  <a:pt x="985" y="144"/>
                </a:cubicBezTo>
                <a:cubicBezTo>
                  <a:pt x="986" y="144"/>
                  <a:pt x="987" y="144"/>
                  <a:pt x="988" y="144"/>
                </a:cubicBezTo>
                <a:cubicBezTo>
                  <a:pt x="989" y="144"/>
                  <a:pt x="994" y="145"/>
                  <a:pt x="991" y="147"/>
                </a:cubicBezTo>
                <a:cubicBezTo>
                  <a:pt x="990" y="148"/>
                  <a:pt x="989" y="148"/>
                  <a:pt x="988" y="148"/>
                </a:cubicBezTo>
                <a:cubicBezTo>
                  <a:pt x="987" y="148"/>
                  <a:pt x="986" y="149"/>
                  <a:pt x="985" y="150"/>
                </a:cubicBezTo>
                <a:cubicBezTo>
                  <a:pt x="983" y="151"/>
                  <a:pt x="981" y="150"/>
                  <a:pt x="978" y="151"/>
                </a:cubicBezTo>
                <a:cubicBezTo>
                  <a:pt x="977" y="151"/>
                  <a:pt x="975" y="152"/>
                  <a:pt x="974" y="153"/>
                </a:cubicBezTo>
                <a:cubicBezTo>
                  <a:pt x="971" y="155"/>
                  <a:pt x="972" y="152"/>
                  <a:pt x="970" y="151"/>
                </a:cubicBezTo>
                <a:cubicBezTo>
                  <a:pt x="968" y="151"/>
                  <a:pt x="966" y="152"/>
                  <a:pt x="964" y="153"/>
                </a:cubicBezTo>
                <a:cubicBezTo>
                  <a:pt x="962" y="153"/>
                  <a:pt x="960" y="155"/>
                  <a:pt x="960" y="157"/>
                </a:cubicBezTo>
                <a:cubicBezTo>
                  <a:pt x="960" y="158"/>
                  <a:pt x="961" y="158"/>
                  <a:pt x="961" y="159"/>
                </a:cubicBezTo>
                <a:cubicBezTo>
                  <a:pt x="962" y="159"/>
                  <a:pt x="962" y="161"/>
                  <a:pt x="961" y="162"/>
                </a:cubicBezTo>
                <a:cubicBezTo>
                  <a:pt x="961" y="163"/>
                  <a:pt x="960" y="164"/>
                  <a:pt x="962" y="164"/>
                </a:cubicBezTo>
                <a:cubicBezTo>
                  <a:pt x="963" y="164"/>
                  <a:pt x="963" y="163"/>
                  <a:pt x="964" y="162"/>
                </a:cubicBezTo>
                <a:cubicBezTo>
                  <a:pt x="965" y="161"/>
                  <a:pt x="965" y="160"/>
                  <a:pt x="967" y="160"/>
                </a:cubicBezTo>
                <a:cubicBezTo>
                  <a:pt x="968" y="161"/>
                  <a:pt x="969" y="161"/>
                  <a:pt x="970" y="160"/>
                </a:cubicBezTo>
                <a:cubicBezTo>
                  <a:pt x="972" y="159"/>
                  <a:pt x="972" y="158"/>
                  <a:pt x="974" y="157"/>
                </a:cubicBezTo>
                <a:cubicBezTo>
                  <a:pt x="975" y="156"/>
                  <a:pt x="976" y="156"/>
                  <a:pt x="977" y="155"/>
                </a:cubicBezTo>
                <a:cubicBezTo>
                  <a:pt x="978" y="155"/>
                  <a:pt x="978" y="154"/>
                  <a:pt x="979" y="154"/>
                </a:cubicBezTo>
                <a:cubicBezTo>
                  <a:pt x="981" y="154"/>
                  <a:pt x="981" y="154"/>
                  <a:pt x="982" y="155"/>
                </a:cubicBezTo>
                <a:cubicBezTo>
                  <a:pt x="982" y="156"/>
                  <a:pt x="983" y="156"/>
                  <a:pt x="984" y="156"/>
                </a:cubicBezTo>
                <a:cubicBezTo>
                  <a:pt x="987" y="158"/>
                  <a:pt x="983" y="159"/>
                  <a:pt x="982" y="160"/>
                </a:cubicBezTo>
                <a:cubicBezTo>
                  <a:pt x="981" y="160"/>
                  <a:pt x="980" y="161"/>
                  <a:pt x="979" y="161"/>
                </a:cubicBezTo>
                <a:cubicBezTo>
                  <a:pt x="978" y="162"/>
                  <a:pt x="977" y="162"/>
                  <a:pt x="976" y="162"/>
                </a:cubicBezTo>
                <a:cubicBezTo>
                  <a:pt x="975" y="163"/>
                  <a:pt x="974" y="163"/>
                  <a:pt x="973" y="163"/>
                </a:cubicBezTo>
                <a:cubicBezTo>
                  <a:pt x="972" y="164"/>
                  <a:pt x="972" y="165"/>
                  <a:pt x="974" y="165"/>
                </a:cubicBezTo>
                <a:cubicBezTo>
                  <a:pt x="976" y="165"/>
                  <a:pt x="978" y="163"/>
                  <a:pt x="979" y="166"/>
                </a:cubicBezTo>
                <a:cubicBezTo>
                  <a:pt x="980" y="168"/>
                  <a:pt x="980" y="170"/>
                  <a:pt x="982" y="171"/>
                </a:cubicBezTo>
                <a:cubicBezTo>
                  <a:pt x="983" y="171"/>
                  <a:pt x="984" y="171"/>
                  <a:pt x="985" y="170"/>
                </a:cubicBezTo>
                <a:cubicBezTo>
                  <a:pt x="986" y="170"/>
                  <a:pt x="987" y="170"/>
                  <a:pt x="988" y="170"/>
                </a:cubicBezTo>
                <a:cubicBezTo>
                  <a:pt x="988" y="169"/>
                  <a:pt x="990" y="168"/>
                  <a:pt x="990" y="169"/>
                </a:cubicBezTo>
                <a:cubicBezTo>
                  <a:pt x="991" y="170"/>
                  <a:pt x="989" y="171"/>
                  <a:pt x="989" y="171"/>
                </a:cubicBezTo>
                <a:cubicBezTo>
                  <a:pt x="987" y="172"/>
                  <a:pt x="985" y="173"/>
                  <a:pt x="984" y="175"/>
                </a:cubicBezTo>
                <a:cubicBezTo>
                  <a:pt x="984" y="176"/>
                  <a:pt x="984" y="177"/>
                  <a:pt x="982" y="177"/>
                </a:cubicBezTo>
                <a:cubicBezTo>
                  <a:pt x="981" y="177"/>
                  <a:pt x="981" y="175"/>
                  <a:pt x="980" y="175"/>
                </a:cubicBezTo>
                <a:cubicBezTo>
                  <a:pt x="979" y="174"/>
                  <a:pt x="978" y="174"/>
                  <a:pt x="977" y="174"/>
                </a:cubicBezTo>
                <a:cubicBezTo>
                  <a:pt x="976" y="174"/>
                  <a:pt x="975" y="173"/>
                  <a:pt x="975" y="172"/>
                </a:cubicBezTo>
                <a:cubicBezTo>
                  <a:pt x="973" y="171"/>
                  <a:pt x="971" y="171"/>
                  <a:pt x="968" y="171"/>
                </a:cubicBezTo>
                <a:cubicBezTo>
                  <a:pt x="967" y="171"/>
                  <a:pt x="966" y="171"/>
                  <a:pt x="967" y="170"/>
                </a:cubicBezTo>
                <a:cubicBezTo>
                  <a:pt x="968" y="170"/>
                  <a:pt x="970" y="169"/>
                  <a:pt x="969" y="167"/>
                </a:cubicBezTo>
                <a:cubicBezTo>
                  <a:pt x="968" y="166"/>
                  <a:pt x="966" y="168"/>
                  <a:pt x="966" y="169"/>
                </a:cubicBezTo>
                <a:cubicBezTo>
                  <a:pt x="964" y="170"/>
                  <a:pt x="962" y="170"/>
                  <a:pt x="960" y="171"/>
                </a:cubicBezTo>
                <a:cubicBezTo>
                  <a:pt x="959" y="172"/>
                  <a:pt x="958" y="172"/>
                  <a:pt x="958" y="173"/>
                </a:cubicBezTo>
                <a:cubicBezTo>
                  <a:pt x="960" y="174"/>
                  <a:pt x="963" y="174"/>
                  <a:pt x="964" y="174"/>
                </a:cubicBezTo>
                <a:cubicBezTo>
                  <a:pt x="965" y="174"/>
                  <a:pt x="967" y="174"/>
                  <a:pt x="966" y="175"/>
                </a:cubicBezTo>
                <a:cubicBezTo>
                  <a:pt x="965" y="175"/>
                  <a:pt x="963" y="176"/>
                  <a:pt x="963" y="176"/>
                </a:cubicBezTo>
                <a:cubicBezTo>
                  <a:pt x="962" y="177"/>
                  <a:pt x="962" y="176"/>
                  <a:pt x="961" y="176"/>
                </a:cubicBezTo>
                <a:cubicBezTo>
                  <a:pt x="960" y="175"/>
                  <a:pt x="959" y="175"/>
                  <a:pt x="958" y="175"/>
                </a:cubicBezTo>
                <a:cubicBezTo>
                  <a:pt x="956" y="176"/>
                  <a:pt x="954" y="178"/>
                  <a:pt x="953" y="179"/>
                </a:cubicBezTo>
                <a:cubicBezTo>
                  <a:pt x="952" y="180"/>
                  <a:pt x="952" y="180"/>
                  <a:pt x="951" y="181"/>
                </a:cubicBezTo>
                <a:cubicBezTo>
                  <a:pt x="950" y="181"/>
                  <a:pt x="949" y="181"/>
                  <a:pt x="948" y="182"/>
                </a:cubicBezTo>
                <a:cubicBezTo>
                  <a:pt x="948" y="184"/>
                  <a:pt x="953" y="183"/>
                  <a:pt x="954" y="182"/>
                </a:cubicBezTo>
                <a:cubicBezTo>
                  <a:pt x="956" y="182"/>
                  <a:pt x="958" y="183"/>
                  <a:pt x="960" y="183"/>
                </a:cubicBezTo>
                <a:cubicBezTo>
                  <a:pt x="963" y="183"/>
                  <a:pt x="964" y="181"/>
                  <a:pt x="967" y="181"/>
                </a:cubicBezTo>
                <a:cubicBezTo>
                  <a:pt x="968" y="181"/>
                  <a:pt x="969" y="182"/>
                  <a:pt x="970" y="182"/>
                </a:cubicBezTo>
                <a:cubicBezTo>
                  <a:pt x="971" y="182"/>
                  <a:pt x="971" y="183"/>
                  <a:pt x="972" y="184"/>
                </a:cubicBezTo>
                <a:cubicBezTo>
                  <a:pt x="973" y="184"/>
                  <a:pt x="974" y="183"/>
                  <a:pt x="974" y="184"/>
                </a:cubicBezTo>
                <a:cubicBezTo>
                  <a:pt x="976" y="184"/>
                  <a:pt x="977" y="185"/>
                  <a:pt x="978" y="186"/>
                </a:cubicBezTo>
                <a:cubicBezTo>
                  <a:pt x="978" y="187"/>
                  <a:pt x="980" y="189"/>
                  <a:pt x="979" y="189"/>
                </a:cubicBezTo>
                <a:cubicBezTo>
                  <a:pt x="978" y="190"/>
                  <a:pt x="977" y="187"/>
                  <a:pt x="977" y="187"/>
                </a:cubicBezTo>
                <a:cubicBezTo>
                  <a:pt x="975" y="186"/>
                  <a:pt x="973" y="188"/>
                  <a:pt x="971" y="188"/>
                </a:cubicBezTo>
                <a:cubicBezTo>
                  <a:pt x="970" y="188"/>
                  <a:pt x="970" y="187"/>
                  <a:pt x="969" y="187"/>
                </a:cubicBezTo>
                <a:cubicBezTo>
                  <a:pt x="968" y="186"/>
                  <a:pt x="967" y="186"/>
                  <a:pt x="966" y="186"/>
                </a:cubicBezTo>
                <a:cubicBezTo>
                  <a:pt x="965" y="186"/>
                  <a:pt x="963" y="186"/>
                  <a:pt x="962" y="186"/>
                </a:cubicBezTo>
                <a:cubicBezTo>
                  <a:pt x="960" y="186"/>
                  <a:pt x="958" y="186"/>
                  <a:pt x="956" y="187"/>
                </a:cubicBezTo>
                <a:cubicBezTo>
                  <a:pt x="955" y="187"/>
                  <a:pt x="954" y="188"/>
                  <a:pt x="954" y="188"/>
                </a:cubicBezTo>
                <a:cubicBezTo>
                  <a:pt x="953" y="188"/>
                  <a:pt x="952" y="188"/>
                  <a:pt x="951" y="188"/>
                </a:cubicBezTo>
                <a:cubicBezTo>
                  <a:pt x="949" y="188"/>
                  <a:pt x="945" y="189"/>
                  <a:pt x="946" y="191"/>
                </a:cubicBezTo>
                <a:cubicBezTo>
                  <a:pt x="947" y="192"/>
                  <a:pt x="948" y="192"/>
                  <a:pt x="948" y="193"/>
                </a:cubicBezTo>
                <a:cubicBezTo>
                  <a:pt x="948" y="193"/>
                  <a:pt x="948" y="194"/>
                  <a:pt x="947" y="194"/>
                </a:cubicBezTo>
                <a:cubicBezTo>
                  <a:pt x="946" y="195"/>
                  <a:pt x="944" y="194"/>
                  <a:pt x="943" y="194"/>
                </a:cubicBezTo>
                <a:cubicBezTo>
                  <a:pt x="940" y="194"/>
                  <a:pt x="938" y="196"/>
                  <a:pt x="936" y="196"/>
                </a:cubicBezTo>
                <a:cubicBezTo>
                  <a:pt x="935" y="196"/>
                  <a:pt x="934" y="197"/>
                  <a:pt x="933" y="197"/>
                </a:cubicBezTo>
                <a:cubicBezTo>
                  <a:pt x="932" y="197"/>
                  <a:pt x="931" y="197"/>
                  <a:pt x="930" y="197"/>
                </a:cubicBezTo>
                <a:cubicBezTo>
                  <a:pt x="929" y="198"/>
                  <a:pt x="929" y="198"/>
                  <a:pt x="927" y="199"/>
                </a:cubicBezTo>
                <a:cubicBezTo>
                  <a:pt x="927" y="199"/>
                  <a:pt x="925" y="199"/>
                  <a:pt x="925" y="200"/>
                </a:cubicBezTo>
                <a:cubicBezTo>
                  <a:pt x="924" y="201"/>
                  <a:pt x="926" y="201"/>
                  <a:pt x="926" y="202"/>
                </a:cubicBezTo>
                <a:cubicBezTo>
                  <a:pt x="927" y="202"/>
                  <a:pt x="927" y="203"/>
                  <a:pt x="928" y="204"/>
                </a:cubicBezTo>
                <a:cubicBezTo>
                  <a:pt x="929" y="206"/>
                  <a:pt x="932" y="205"/>
                  <a:pt x="933" y="206"/>
                </a:cubicBezTo>
                <a:cubicBezTo>
                  <a:pt x="933" y="209"/>
                  <a:pt x="928" y="208"/>
                  <a:pt x="927" y="208"/>
                </a:cubicBezTo>
                <a:cubicBezTo>
                  <a:pt x="926" y="208"/>
                  <a:pt x="925" y="208"/>
                  <a:pt x="924" y="209"/>
                </a:cubicBezTo>
                <a:cubicBezTo>
                  <a:pt x="923" y="210"/>
                  <a:pt x="923" y="210"/>
                  <a:pt x="921" y="210"/>
                </a:cubicBezTo>
                <a:cubicBezTo>
                  <a:pt x="920" y="210"/>
                  <a:pt x="919" y="210"/>
                  <a:pt x="918" y="210"/>
                </a:cubicBezTo>
                <a:cubicBezTo>
                  <a:pt x="917" y="211"/>
                  <a:pt x="918" y="211"/>
                  <a:pt x="919" y="212"/>
                </a:cubicBezTo>
                <a:cubicBezTo>
                  <a:pt x="920" y="212"/>
                  <a:pt x="921" y="212"/>
                  <a:pt x="921" y="213"/>
                </a:cubicBezTo>
                <a:cubicBezTo>
                  <a:pt x="920" y="214"/>
                  <a:pt x="919" y="214"/>
                  <a:pt x="918" y="214"/>
                </a:cubicBezTo>
                <a:cubicBezTo>
                  <a:pt x="917" y="214"/>
                  <a:pt x="916" y="213"/>
                  <a:pt x="916" y="215"/>
                </a:cubicBezTo>
                <a:cubicBezTo>
                  <a:pt x="916" y="216"/>
                  <a:pt x="918" y="215"/>
                  <a:pt x="918" y="216"/>
                </a:cubicBezTo>
                <a:cubicBezTo>
                  <a:pt x="919" y="217"/>
                  <a:pt x="918" y="219"/>
                  <a:pt x="919" y="219"/>
                </a:cubicBezTo>
                <a:cubicBezTo>
                  <a:pt x="920" y="220"/>
                  <a:pt x="921" y="218"/>
                  <a:pt x="922" y="218"/>
                </a:cubicBezTo>
                <a:cubicBezTo>
                  <a:pt x="923" y="217"/>
                  <a:pt x="924" y="217"/>
                  <a:pt x="925" y="217"/>
                </a:cubicBezTo>
                <a:cubicBezTo>
                  <a:pt x="926" y="217"/>
                  <a:pt x="927" y="216"/>
                  <a:pt x="928" y="217"/>
                </a:cubicBezTo>
                <a:cubicBezTo>
                  <a:pt x="929" y="218"/>
                  <a:pt x="928" y="218"/>
                  <a:pt x="927" y="219"/>
                </a:cubicBezTo>
                <a:cubicBezTo>
                  <a:pt x="926" y="219"/>
                  <a:pt x="926" y="220"/>
                  <a:pt x="925" y="221"/>
                </a:cubicBezTo>
                <a:cubicBezTo>
                  <a:pt x="924" y="221"/>
                  <a:pt x="923" y="221"/>
                  <a:pt x="922" y="221"/>
                </a:cubicBezTo>
                <a:cubicBezTo>
                  <a:pt x="920" y="221"/>
                  <a:pt x="918" y="221"/>
                  <a:pt x="916" y="220"/>
                </a:cubicBezTo>
                <a:cubicBezTo>
                  <a:pt x="914" y="220"/>
                  <a:pt x="911" y="220"/>
                  <a:pt x="909" y="221"/>
                </a:cubicBezTo>
                <a:cubicBezTo>
                  <a:pt x="907" y="222"/>
                  <a:pt x="907" y="224"/>
                  <a:pt x="908" y="226"/>
                </a:cubicBezTo>
                <a:cubicBezTo>
                  <a:pt x="908" y="228"/>
                  <a:pt x="907" y="230"/>
                  <a:pt x="910" y="231"/>
                </a:cubicBezTo>
                <a:cubicBezTo>
                  <a:pt x="911" y="231"/>
                  <a:pt x="912" y="230"/>
                  <a:pt x="912" y="232"/>
                </a:cubicBezTo>
                <a:cubicBezTo>
                  <a:pt x="913" y="233"/>
                  <a:pt x="913" y="234"/>
                  <a:pt x="912" y="234"/>
                </a:cubicBezTo>
                <a:cubicBezTo>
                  <a:pt x="910" y="235"/>
                  <a:pt x="908" y="235"/>
                  <a:pt x="908" y="237"/>
                </a:cubicBezTo>
                <a:cubicBezTo>
                  <a:pt x="910" y="238"/>
                  <a:pt x="910" y="237"/>
                  <a:pt x="911" y="236"/>
                </a:cubicBezTo>
                <a:cubicBezTo>
                  <a:pt x="912" y="236"/>
                  <a:pt x="913" y="236"/>
                  <a:pt x="914" y="236"/>
                </a:cubicBezTo>
                <a:cubicBezTo>
                  <a:pt x="915" y="236"/>
                  <a:pt x="916" y="236"/>
                  <a:pt x="917" y="236"/>
                </a:cubicBezTo>
                <a:cubicBezTo>
                  <a:pt x="917" y="236"/>
                  <a:pt x="918" y="235"/>
                  <a:pt x="919" y="234"/>
                </a:cubicBezTo>
                <a:cubicBezTo>
                  <a:pt x="920" y="234"/>
                  <a:pt x="921" y="235"/>
                  <a:pt x="922" y="234"/>
                </a:cubicBezTo>
                <a:cubicBezTo>
                  <a:pt x="923" y="234"/>
                  <a:pt x="924" y="234"/>
                  <a:pt x="925" y="233"/>
                </a:cubicBezTo>
                <a:cubicBezTo>
                  <a:pt x="927" y="232"/>
                  <a:pt x="928" y="232"/>
                  <a:pt x="931" y="233"/>
                </a:cubicBezTo>
                <a:cubicBezTo>
                  <a:pt x="932" y="233"/>
                  <a:pt x="933" y="233"/>
                  <a:pt x="934" y="233"/>
                </a:cubicBezTo>
                <a:cubicBezTo>
                  <a:pt x="935" y="233"/>
                  <a:pt x="935" y="232"/>
                  <a:pt x="936" y="232"/>
                </a:cubicBezTo>
                <a:cubicBezTo>
                  <a:pt x="937" y="231"/>
                  <a:pt x="938" y="231"/>
                  <a:pt x="938" y="232"/>
                </a:cubicBezTo>
                <a:cubicBezTo>
                  <a:pt x="938" y="233"/>
                  <a:pt x="937" y="234"/>
                  <a:pt x="936" y="234"/>
                </a:cubicBezTo>
                <a:cubicBezTo>
                  <a:pt x="935" y="235"/>
                  <a:pt x="934" y="235"/>
                  <a:pt x="933" y="235"/>
                </a:cubicBezTo>
                <a:cubicBezTo>
                  <a:pt x="932" y="235"/>
                  <a:pt x="932" y="236"/>
                  <a:pt x="931" y="237"/>
                </a:cubicBezTo>
                <a:cubicBezTo>
                  <a:pt x="930" y="237"/>
                  <a:pt x="929" y="237"/>
                  <a:pt x="928" y="238"/>
                </a:cubicBezTo>
                <a:cubicBezTo>
                  <a:pt x="927" y="238"/>
                  <a:pt x="927" y="239"/>
                  <a:pt x="926" y="239"/>
                </a:cubicBezTo>
                <a:cubicBezTo>
                  <a:pt x="925" y="238"/>
                  <a:pt x="925" y="237"/>
                  <a:pt x="924" y="236"/>
                </a:cubicBezTo>
                <a:cubicBezTo>
                  <a:pt x="923" y="236"/>
                  <a:pt x="922" y="235"/>
                  <a:pt x="922" y="235"/>
                </a:cubicBezTo>
                <a:cubicBezTo>
                  <a:pt x="919" y="234"/>
                  <a:pt x="919" y="236"/>
                  <a:pt x="917" y="237"/>
                </a:cubicBezTo>
                <a:cubicBezTo>
                  <a:pt x="915" y="238"/>
                  <a:pt x="913" y="235"/>
                  <a:pt x="912" y="237"/>
                </a:cubicBezTo>
                <a:cubicBezTo>
                  <a:pt x="911" y="238"/>
                  <a:pt x="911" y="239"/>
                  <a:pt x="910" y="239"/>
                </a:cubicBezTo>
                <a:cubicBezTo>
                  <a:pt x="909" y="239"/>
                  <a:pt x="907" y="239"/>
                  <a:pt x="906" y="239"/>
                </a:cubicBezTo>
                <a:cubicBezTo>
                  <a:pt x="905" y="239"/>
                  <a:pt x="905" y="240"/>
                  <a:pt x="903" y="241"/>
                </a:cubicBezTo>
                <a:cubicBezTo>
                  <a:pt x="902" y="242"/>
                  <a:pt x="901" y="241"/>
                  <a:pt x="901" y="242"/>
                </a:cubicBezTo>
                <a:cubicBezTo>
                  <a:pt x="901" y="245"/>
                  <a:pt x="905" y="243"/>
                  <a:pt x="907" y="244"/>
                </a:cubicBezTo>
                <a:cubicBezTo>
                  <a:pt x="908" y="246"/>
                  <a:pt x="904" y="246"/>
                  <a:pt x="906" y="248"/>
                </a:cubicBezTo>
                <a:cubicBezTo>
                  <a:pt x="907" y="249"/>
                  <a:pt x="910" y="250"/>
                  <a:pt x="909" y="252"/>
                </a:cubicBezTo>
                <a:cubicBezTo>
                  <a:pt x="909" y="251"/>
                  <a:pt x="906" y="249"/>
                  <a:pt x="905" y="249"/>
                </a:cubicBezTo>
                <a:cubicBezTo>
                  <a:pt x="903" y="248"/>
                  <a:pt x="902" y="250"/>
                  <a:pt x="901" y="252"/>
                </a:cubicBezTo>
                <a:cubicBezTo>
                  <a:pt x="900" y="253"/>
                  <a:pt x="898" y="254"/>
                  <a:pt x="896" y="255"/>
                </a:cubicBezTo>
                <a:cubicBezTo>
                  <a:pt x="896" y="256"/>
                  <a:pt x="895" y="257"/>
                  <a:pt x="895" y="258"/>
                </a:cubicBezTo>
                <a:cubicBezTo>
                  <a:pt x="895" y="259"/>
                  <a:pt x="897" y="259"/>
                  <a:pt x="897" y="260"/>
                </a:cubicBezTo>
                <a:cubicBezTo>
                  <a:pt x="897" y="261"/>
                  <a:pt x="896" y="261"/>
                  <a:pt x="895" y="261"/>
                </a:cubicBezTo>
                <a:cubicBezTo>
                  <a:pt x="895" y="261"/>
                  <a:pt x="893" y="261"/>
                  <a:pt x="893" y="261"/>
                </a:cubicBezTo>
                <a:cubicBezTo>
                  <a:pt x="892" y="262"/>
                  <a:pt x="893" y="263"/>
                  <a:pt x="892" y="264"/>
                </a:cubicBezTo>
                <a:cubicBezTo>
                  <a:pt x="892" y="265"/>
                  <a:pt x="891" y="265"/>
                  <a:pt x="890" y="266"/>
                </a:cubicBezTo>
                <a:cubicBezTo>
                  <a:pt x="889" y="269"/>
                  <a:pt x="893" y="268"/>
                  <a:pt x="895" y="269"/>
                </a:cubicBezTo>
                <a:cubicBezTo>
                  <a:pt x="896" y="269"/>
                  <a:pt x="896" y="270"/>
                  <a:pt x="896" y="271"/>
                </a:cubicBezTo>
                <a:cubicBezTo>
                  <a:pt x="897" y="272"/>
                  <a:pt x="897" y="272"/>
                  <a:pt x="898" y="273"/>
                </a:cubicBezTo>
                <a:cubicBezTo>
                  <a:pt x="899" y="273"/>
                  <a:pt x="900" y="275"/>
                  <a:pt x="899" y="275"/>
                </a:cubicBezTo>
                <a:cubicBezTo>
                  <a:pt x="898" y="276"/>
                  <a:pt x="897" y="275"/>
                  <a:pt x="896" y="275"/>
                </a:cubicBezTo>
                <a:cubicBezTo>
                  <a:pt x="896" y="274"/>
                  <a:pt x="895" y="274"/>
                  <a:pt x="894" y="273"/>
                </a:cubicBezTo>
                <a:cubicBezTo>
                  <a:pt x="893" y="273"/>
                  <a:pt x="892" y="273"/>
                  <a:pt x="892" y="272"/>
                </a:cubicBezTo>
                <a:cubicBezTo>
                  <a:pt x="891" y="271"/>
                  <a:pt x="890" y="269"/>
                  <a:pt x="889" y="268"/>
                </a:cubicBezTo>
                <a:cubicBezTo>
                  <a:pt x="887" y="267"/>
                  <a:pt x="887" y="268"/>
                  <a:pt x="887" y="269"/>
                </a:cubicBezTo>
                <a:cubicBezTo>
                  <a:pt x="886" y="270"/>
                  <a:pt x="886" y="271"/>
                  <a:pt x="886" y="272"/>
                </a:cubicBezTo>
                <a:cubicBezTo>
                  <a:pt x="885" y="273"/>
                  <a:pt x="884" y="274"/>
                  <a:pt x="884" y="275"/>
                </a:cubicBezTo>
                <a:cubicBezTo>
                  <a:pt x="883" y="276"/>
                  <a:pt x="883" y="277"/>
                  <a:pt x="883" y="278"/>
                </a:cubicBezTo>
                <a:cubicBezTo>
                  <a:pt x="882" y="280"/>
                  <a:pt x="880" y="282"/>
                  <a:pt x="880" y="284"/>
                </a:cubicBezTo>
                <a:cubicBezTo>
                  <a:pt x="883" y="285"/>
                  <a:pt x="883" y="283"/>
                  <a:pt x="884" y="282"/>
                </a:cubicBezTo>
                <a:cubicBezTo>
                  <a:pt x="885" y="282"/>
                  <a:pt x="886" y="281"/>
                  <a:pt x="887" y="281"/>
                </a:cubicBezTo>
                <a:cubicBezTo>
                  <a:pt x="888" y="281"/>
                  <a:pt x="888" y="280"/>
                  <a:pt x="889" y="281"/>
                </a:cubicBezTo>
                <a:cubicBezTo>
                  <a:pt x="890" y="281"/>
                  <a:pt x="890" y="282"/>
                  <a:pt x="890" y="283"/>
                </a:cubicBezTo>
                <a:cubicBezTo>
                  <a:pt x="890" y="284"/>
                  <a:pt x="891" y="284"/>
                  <a:pt x="891" y="285"/>
                </a:cubicBezTo>
                <a:cubicBezTo>
                  <a:pt x="892" y="287"/>
                  <a:pt x="888" y="286"/>
                  <a:pt x="889" y="289"/>
                </a:cubicBezTo>
                <a:cubicBezTo>
                  <a:pt x="891" y="290"/>
                  <a:pt x="892" y="288"/>
                  <a:pt x="893" y="288"/>
                </a:cubicBezTo>
                <a:cubicBezTo>
                  <a:pt x="894" y="290"/>
                  <a:pt x="891" y="290"/>
                  <a:pt x="890" y="291"/>
                </a:cubicBezTo>
                <a:cubicBezTo>
                  <a:pt x="889" y="292"/>
                  <a:pt x="887" y="293"/>
                  <a:pt x="887" y="291"/>
                </a:cubicBezTo>
                <a:cubicBezTo>
                  <a:pt x="887" y="290"/>
                  <a:pt x="888" y="289"/>
                  <a:pt x="888" y="288"/>
                </a:cubicBezTo>
                <a:cubicBezTo>
                  <a:pt x="888" y="287"/>
                  <a:pt x="888" y="286"/>
                  <a:pt x="887" y="286"/>
                </a:cubicBezTo>
                <a:cubicBezTo>
                  <a:pt x="886" y="285"/>
                  <a:pt x="885" y="285"/>
                  <a:pt x="884" y="286"/>
                </a:cubicBezTo>
                <a:cubicBezTo>
                  <a:pt x="883" y="286"/>
                  <a:pt x="882" y="285"/>
                  <a:pt x="881" y="285"/>
                </a:cubicBezTo>
                <a:cubicBezTo>
                  <a:pt x="879" y="285"/>
                  <a:pt x="879" y="287"/>
                  <a:pt x="878" y="288"/>
                </a:cubicBezTo>
                <a:cubicBezTo>
                  <a:pt x="876" y="289"/>
                  <a:pt x="874" y="290"/>
                  <a:pt x="873" y="292"/>
                </a:cubicBezTo>
                <a:cubicBezTo>
                  <a:pt x="872" y="294"/>
                  <a:pt x="872" y="296"/>
                  <a:pt x="869" y="297"/>
                </a:cubicBezTo>
                <a:cubicBezTo>
                  <a:pt x="868" y="298"/>
                  <a:pt x="866" y="299"/>
                  <a:pt x="865" y="300"/>
                </a:cubicBezTo>
                <a:cubicBezTo>
                  <a:pt x="863" y="302"/>
                  <a:pt x="862" y="303"/>
                  <a:pt x="860" y="304"/>
                </a:cubicBezTo>
                <a:cubicBezTo>
                  <a:pt x="859" y="305"/>
                  <a:pt x="856" y="306"/>
                  <a:pt x="855" y="307"/>
                </a:cubicBezTo>
                <a:cubicBezTo>
                  <a:pt x="855" y="309"/>
                  <a:pt x="859" y="306"/>
                  <a:pt x="860" y="306"/>
                </a:cubicBezTo>
                <a:cubicBezTo>
                  <a:pt x="862" y="306"/>
                  <a:pt x="864" y="305"/>
                  <a:pt x="866" y="303"/>
                </a:cubicBezTo>
                <a:cubicBezTo>
                  <a:pt x="866" y="303"/>
                  <a:pt x="867" y="302"/>
                  <a:pt x="868" y="302"/>
                </a:cubicBezTo>
                <a:cubicBezTo>
                  <a:pt x="870" y="302"/>
                  <a:pt x="869" y="303"/>
                  <a:pt x="868" y="304"/>
                </a:cubicBezTo>
                <a:cubicBezTo>
                  <a:pt x="868" y="305"/>
                  <a:pt x="870" y="308"/>
                  <a:pt x="867" y="309"/>
                </a:cubicBezTo>
                <a:cubicBezTo>
                  <a:pt x="866" y="309"/>
                  <a:pt x="865" y="309"/>
                  <a:pt x="864" y="309"/>
                </a:cubicBezTo>
                <a:cubicBezTo>
                  <a:pt x="863" y="310"/>
                  <a:pt x="861" y="310"/>
                  <a:pt x="861" y="310"/>
                </a:cubicBezTo>
                <a:cubicBezTo>
                  <a:pt x="860" y="312"/>
                  <a:pt x="862" y="312"/>
                  <a:pt x="863" y="312"/>
                </a:cubicBezTo>
                <a:cubicBezTo>
                  <a:pt x="864" y="312"/>
                  <a:pt x="864" y="313"/>
                  <a:pt x="865" y="314"/>
                </a:cubicBezTo>
                <a:cubicBezTo>
                  <a:pt x="866" y="315"/>
                  <a:pt x="867" y="315"/>
                  <a:pt x="867" y="316"/>
                </a:cubicBezTo>
                <a:cubicBezTo>
                  <a:pt x="866" y="318"/>
                  <a:pt x="865" y="317"/>
                  <a:pt x="864" y="318"/>
                </a:cubicBezTo>
                <a:cubicBezTo>
                  <a:pt x="863" y="318"/>
                  <a:pt x="862" y="319"/>
                  <a:pt x="862" y="320"/>
                </a:cubicBezTo>
                <a:cubicBezTo>
                  <a:pt x="862" y="321"/>
                  <a:pt x="863" y="322"/>
                  <a:pt x="862" y="323"/>
                </a:cubicBezTo>
                <a:cubicBezTo>
                  <a:pt x="861" y="324"/>
                  <a:pt x="860" y="324"/>
                  <a:pt x="859" y="324"/>
                </a:cubicBezTo>
                <a:cubicBezTo>
                  <a:pt x="858" y="325"/>
                  <a:pt x="858" y="326"/>
                  <a:pt x="857" y="327"/>
                </a:cubicBezTo>
                <a:cubicBezTo>
                  <a:pt x="856" y="327"/>
                  <a:pt x="856" y="326"/>
                  <a:pt x="857" y="325"/>
                </a:cubicBezTo>
                <a:cubicBezTo>
                  <a:pt x="857" y="324"/>
                  <a:pt x="858" y="323"/>
                  <a:pt x="857" y="322"/>
                </a:cubicBezTo>
                <a:cubicBezTo>
                  <a:pt x="856" y="320"/>
                  <a:pt x="853" y="321"/>
                  <a:pt x="852" y="320"/>
                </a:cubicBezTo>
                <a:cubicBezTo>
                  <a:pt x="851" y="319"/>
                  <a:pt x="850" y="318"/>
                  <a:pt x="849" y="318"/>
                </a:cubicBezTo>
                <a:cubicBezTo>
                  <a:pt x="847" y="318"/>
                  <a:pt x="846" y="319"/>
                  <a:pt x="844" y="320"/>
                </a:cubicBezTo>
                <a:cubicBezTo>
                  <a:pt x="843" y="320"/>
                  <a:pt x="841" y="322"/>
                  <a:pt x="840" y="323"/>
                </a:cubicBezTo>
                <a:cubicBezTo>
                  <a:pt x="838" y="325"/>
                  <a:pt x="836" y="325"/>
                  <a:pt x="834" y="326"/>
                </a:cubicBezTo>
                <a:cubicBezTo>
                  <a:pt x="832" y="327"/>
                  <a:pt x="831" y="329"/>
                  <a:pt x="830" y="330"/>
                </a:cubicBezTo>
                <a:cubicBezTo>
                  <a:pt x="829" y="330"/>
                  <a:pt x="828" y="331"/>
                  <a:pt x="827" y="332"/>
                </a:cubicBezTo>
                <a:cubicBezTo>
                  <a:pt x="826" y="334"/>
                  <a:pt x="828" y="332"/>
                  <a:pt x="829" y="333"/>
                </a:cubicBezTo>
                <a:cubicBezTo>
                  <a:pt x="830" y="335"/>
                  <a:pt x="826" y="337"/>
                  <a:pt x="825" y="337"/>
                </a:cubicBezTo>
                <a:cubicBezTo>
                  <a:pt x="823" y="339"/>
                  <a:pt x="821" y="340"/>
                  <a:pt x="819" y="341"/>
                </a:cubicBezTo>
                <a:cubicBezTo>
                  <a:pt x="818" y="342"/>
                  <a:pt x="818" y="343"/>
                  <a:pt x="817" y="344"/>
                </a:cubicBezTo>
                <a:cubicBezTo>
                  <a:pt x="816" y="346"/>
                  <a:pt x="818" y="344"/>
                  <a:pt x="819" y="345"/>
                </a:cubicBezTo>
                <a:cubicBezTo>
                  <a:pt x="820" y="347"/>
                  <a:pt x="815" y="349"/>
                  <a:pt x="815" y="350"/>
                </a:cubicBezTo>
                <a:cubicBezTo>
                  <a:pt x="813" y="351"/>
                  <a:pt x="811" y="352"/>
                  <a:pt x="810" y="354"/>
                </a:cubicBezTo>
                <a:cubicBezTo>
                  <a:pt x="809" y="354"/>
                  <a:pt x="805" y="357"/>
                  <a:pt x="807" y="358"/>
                </a:cubicBezTo>
                <a:cubicBezTo>
                  <a:pt x="807" y="358"/>
                  <a:pt x="808" y="357"/>
                  <a:pt x="808" y="357"/>
                </a:cubicBezTo>
                <a:cubicBezTo>
                  <a:pt x="809" y="357"/>
                  <a:pt x="809" y="358"/>
                  <a:pt x="809" y="358"/>
                </a:cubicBezTo>
                <a:cubicBezTo>
                  <a:pt x="810" y="359"/>
                  <a:pt x="811" y="359"/>
                  <a:pt x="812" y="358"/>
                </a:cubicBezTo>
                <a:cubicBezTo>
                  <a:pt x="813" y="358"/>
                  <a:pt x="815" y="354"/>
                  <a:pt x="817" y="356"/>
                </a:cubicBezTo>
                <a:cubicBezTo>
                  <a:pt x="818" y="358"/>
                  <a:pt x="814" y="360"/>
                  <a:pt x="814" y="362"/>
                </a:cubicBezTo>
                <a:cubicBezTo>
                  <a:pt x="814" y="363"/>
                  <a:pt x="815" y="363"/>
                  <a:pt x="816" y="364"/>
                </a:cubicBezTo>
                <a:cubicBezTo>
                  <a:pt x="817" y="365"/>
                  <a:pt x="816" y="366"/>
                  <a:pt x="817" y="367"/>
                </a:cubicBezTo>
                <a:cubicBezTo>
                  <a:pt x="819" y="368"/>
                  <a:pt x="822" y="367"/>
                  <a:pt x="824" y="366"/>
                </a:cubicBezTo>
                <a:cubicBezTo>
                  <a:pt x="826" y="365"/>
                  <a:pt x="827" y="363"/>
                  <a:pt x="829" y="363"/>
                </a:cubicBezTo>
                <a:cubicBezTo>
                  <a:pt x="830" y="362"/>
                  <a:pt x="831" y="362"/>
                  <a:pt x="832" y="362"/>
                </a:cubicBezTo>
                <a:cubicBezTo>
                  <a:pt x="834" y="362"/>
                  <a:pt x="834" y="361"/>
                  <a:pt x="836" y="361"/>
                </a:cubicBezTo>
                <a:cubicBezTo>
                  <a:pt x="836" y="361"/>
                  <a:pt x="837" y="361"/>
                  <a:pt x="837" y="360"/>
                </a:cubicBezTo>
                <a:cubicBezTo>
                  <a:pt x="838" y="360"/>
                  <a:pt x="838" y="360"/>
                  <a:pt x="838" y="359"/>
                </a:cubicBezTo>
                <a:cubicBezTo>
                  <a:pt x="839" y="359"/>
                  <a:pt x="840" y="358"/>
                  <a:pt x="841" y="357"/>
                </a:cubicBezTo>
                <a:cubicBezTo>
                  <a:pt x="842" y="356"/>
                  <a:pt x="845" y="354"/>
                  <a:pt x="847" y="354"/>
                </a:cubicBezTo>
                <a:cubicBezTo>
                  <a:pt x="848" y="354"/>
                  <a:pt x="849" y="354"/>
                  <a:pt x="849" y="352"/>
                </a:cubicBezTo>
                <a:cubicBezTo>
                  <a:pt x="850" y="351"/>
                  <a:pt x="849" y="351"/>
                  <a:pt x="848" y="349"/>
                </a:cubicBezTo>
                <a:cubicBezTo>
                  <a:pt x="848" y="349"/>
                  <a:pt x="848" y="347"/>
                  <a:pt x="847" y="347"/>
                </a:cubicBezTo>
                <a:cubicBezTo>
                  <a:pt x="845" y="347"/>
                  <a:pt x="846" y="349"/>
                  <a:pt x="845" y="350"/>
                </a:cubicBezTo>
                <a:cubicBezTo>
                  <a:pt x="844" y="350"/>
                  <a:pt x="842" y="350"/>
                  <a:pt x="843" y="348"/>
                </a:cubicBezTo>
                <a:cubicBezTo>
                  <a:pt x="843" y="347"/>
                  <a:pt x="845" y="347"/>
                  <a:pt x="846" y="347"/>
                </a:cubicBezTo>
                <a:cubicBezTo>
                  <a:pt x="847" y="346"/>
                  <a:pt x="847" y="345"/>
                  <a:pt x="848" y="345"/>
                </a:cubicBezTo>
                <a:cubicBezTo>
                  <a:pt x="849" y="344"/>
                  <a:pt x="850" y="344"/>
                  <a:pt x="851" y="343"/>
                </a:cubicBezTo>
                <a:cubicBezTo>
                  <a:pt x="853" y="342"/>
                  <a:pt x="856" y="337"/>
                  <a:pt x="858" y="339"/>
                </a:cubicBezTo>
                <a:cubicBezTo>
                  <a:pt x="859" y="339"/>
                  <a:pt x="858" y="340"/>
                  <a:pt x="859" y="340"/>
                </a:cubicBezTo>
                <a:cubicBezTo>
                  <a:pt x="859" y="341"/>
                  <a:pt x="859" y="341"/>
                  <a:pt x="860" y="341"/>
                </a:cubicBezTo>
                <a:cubicBezTo>
                  <a:pt x="862" y="343"/>
                  <a:pt x="859" y="343"/>
                  <a:pt x="858" y="344"/>
                </a:cubicBezTo>
                <a:cubicBezTo>
                  <a:pt x="857" y="344"/>
                  <a:pt x="856" y="345"/>
                  <a:pt x="855" y="346"/>
                </a:cubicBezTo>
                <a:cubicBezTo>
                  <a:pt x="854" y="346"/>
                  <a:pt x="853" y="346"/>
                  <a:pt x="853" y="347"/>
                </a:cubicBezTo>
                <a:cubicBezTo>
                  <a:pt x="852" y="347"/>
                  <a:pt x="851" y="348"/>
                  <a:pt x="851" y="348"/>
                </a:cubicBezTo>
                <a:cubicBezTo>
                  <a:pt x="850" y="350"/>
                  <a:pt x="852" y="349"/>
                  <a:pt x="853" y="349"/>
                </a:cubicBezTo>
                <a:cubicBezTo>
                  <a:pt x="854" y="350"/>
                  <a:pt x="853" y="351"/>
                  <a:pt x="855" y="351"/>
                </a:cubicBezTo>
                <a:cubicBezTo>
                  <a:pt x="856" y="351"/>
                  <a:pt x="857" y="351"/>
                  <a:pt x="858" y="351"/>
                </a:cubicBezTo>
                <a:cubicBezTo>
                  <a:pt x="861" y="352"/>
                  <a:pt x="857" y="355"/>
                  <a:pt x="855" y="355"/>
                </a:cubicBezTo>
                <a:cubicBezTo>
                  <a:pt x="854" y="355"/>
                  <a:pt x="853" y="355"/>
                  <a:pt x="852" y="356"/>
                </a:cubicBezTo>
                <a:cubicBezTo>
                  <a:pt x="851" y="357"/>
                  <a:pt x="851" y="357"/>
                  <a:pt x="850" y="358"/>
                </a:cubicBezTo>
                <a:cubicBezTo>
                  <a:pt x="848" y="359"/>
                  <a:pt x="846" y="359"/>
                  <a:pt x="844" y="360"/>
                </a:cubicBezTo>
                <a:cubicBezTo>
                  <a:pt x="843" y="360"/>
                  <a:pt x="842" y="361"/>
                  <a:pt x="841" y="362"/>
                </a:cubicBezTo>
                <a:cubicBezTo>
                  <a:pt x="840" y="362"/>
                  <a:pt x="838" y="363"/>
                  <a:pt x="838" y="364"/>
                </a:cubicBezTo>
                <a:cubicBezTo>
                  <a:pt x="839" y="364"/>
                  <a:pt x="840" y="364"/>
                  <a:pt x="841" y="364"/>
                </a:cubicBezTo>
                <a:cubicBezTo>
                  <a:pt x="843" y="365"/>
                  <a:pt x="842" y="365"/>
                  <a:pt x="841" y="366"/>
                </a:cubicBezTo>
                <a:cubicBezTo>
                  <a:pt x="841" y="367"/>
                  <a:pt x="842" y="367"/>
                  <a:pt x="842" y="368"/>
                </a:cubicBezTo>
                <a:cubicBezTo>
                  <a:pt x="842" y="370"/>
                  <a:pt x="839" y="371"/>
                  <a:pt x="837" y="371"/>
                </a:cubicBezTo>
                <a:cubicBezTo>
                  <a:pt x="836" y="371"/>
                  <a:pt x="835" y="371"/>
                  <a:pt x="834" y="371"/>
                </a:cubicBezTo>
                <a:cubicBezTo>
                  <a:pt x="832" y="371"/>
                  <a:pt x="829" y="370"/>
                  <a:pt x="827" y="371"/>
                </a:cubicBezTo>
                <a:cubicBezTo>
                  <a:pt x="825" y="372"/>
                  <a:pt x="823" y="373"/>
                  <a:pt x="821" y="374"/>
                </a:cubicBezTo>
                <a:cubicBezTo>
                  <a:pt x="819" y="374"/>
                  <a:pt x="817" y="375"/>
                  <a:pt x="815" y="375"/>
                </a:cubicBezTo>
                <a:cubicBezTo>
                  <a:pt x="814" y="373"/>
                  <a:pt x="816" y="371"/>
                  <a:pt x="816" y="369"/>
                </a:cubicBezTo>
                <a:cubicBezTo>
                  <a:pt x="816" y="367"/>
                  <a:pt x="814" y="366"/>
                  <a:pt x="813" y="365"/>
                </a:cubicBezTo>
                <a:cubicBezTo>
                  <a:pt x="812" y="363"/>
                  <a:pt x="812" y="362"/>
                  <a:pt x="810" y="361"/>
                </a:cubicBezTo>
                <a:cubicBezTo>
                  <a:pt x="808" y="360"/>
                  <a:pt x="806" y="361"/>
                  <a:pt x="804" y="362"/>
                </a:cubicBezTo>
                <a:cubicBezTo>
                  <a:pt x="803" y="363"/>
                  <a:pt x="802" y="363"/>
                  <a:pt x="801" y="363"/>
                </a:cubicBezTo>
                <a:cubicBezTo>
                  <a:pt x="800" y="363"/>
                  <a:pt x="799" y="364"/>
                  <a:pt x="798" y="365"/>
                </a:cubicBezTo>
                <a:cubicBezTo>
                  <a:pt x="797" y="365"/>
                  <a:pt x="793" y="367"/>
                  <a:pt x="795" y="368"/>
                </a:cubicBezTo>
                <a:cubicBezTo>
                  <a:pt x="797" y="368"/>
                  <a:pt x="801" y="368"/>
                  <a:pt x="799" y="371"/>
                </a:cubicBezTo>
                <a:cubicBezTo>
                  <a:pt x="799" y="372"/>
                  <a:pt x="797" y="372"/>
                  <a:pt x="796" y="372"/>
                </a:cubicBezTo>
                <a:cubicBezTo>
                  <a:pt x="795" y="373"/>
                  <a:pt x="795" y="374"/>
                  <a:pt x="794" y="374"/>
                </a:cubicBezTo>
                <a:cubicBezTo>
                  <a:pt x="791" y="376"/>
                  <a:pt x="791" y="373"/>
                  <a:pt x="791" y="371"/>
                </a:cubicBezTo>
                <a:cubicBezTo>
                  <a:pt x="790" y="369"/>
                  <a:pt x="787" y="370"/>
                  <a:pt x="786" y="370"/>
                </a:cubicBezTo>
                <a:cubicBezTo>
                  <a:pt x="784" y="370"/>
                  <a:pt x="782" y="370"/>
                  <a:pt x="780" y="371"/>
                </a:cubicBezTo>
                <a:cubicBezTo>
                  <a:pt x="779" y="372"/>
                  <a:pt x="777" y="374"/>
                  <a:pt x="776" y="375"/>
                </a:cubicBezTo>
                <a:cubicBezTo>
                  <a:pt x="775" y="376"/>
                  <a:pt x="774" y="377"/>
                  <a:pt x="776" y="378"/>
                </a:cubicBezTo>
                <a:cubicBezTo>
                  <a:pt x="777" y="378"/>
                  <a:pt x="777" y="379"/>
                  <a:pt x="778" y="379"/>
                </a:cubicBezTo>
                <a:cubicBezTo>
                  <a:pt x="779" y="379"/>
                  <a:pt x="780" y="379"/>
                  <a:pt x="780" y="380"/>
                </a:cubicBezTo>
                <a:cubicBezTo>
                  <a:pt x="782" y="382"/>
                  <a:pt x="778" y="381"/>
                  <a:pt x="776" y="382"/>
                </a:cubicBezTo>
                <a:cubicBezTo>
                  <a:pt x="774" y="383"/>
                  <a:pt x="773" y="383"/>
                  <a:pt x="770" y="382"/>
                </a:cubicBezTo>
                <a:cubicBezTo>
                  <a:pt x="769" y="382"/>
                  <a:pt x="768" y="382"/>
                  <a:pt x="768" y="383"/>
                </a:cubicBezTo>
                <a:cubicBezTo>
                  <a:pt x="767" y="383"/>
                  <a:pt x="767" y="384"/>
                  <a:pt x="767" y="384"/>
                </a:cubicBezTo>
                <a:cubicBezTo>
                  <a:pt x="766" y="384"/>
                  <a:pt x="766" y="384"/>
                  <a:pt x="765" y="384"/>
                </a:cubicBezTo>
                <a:cubicBezTo>
                  <a:pt x="764" y="384"/>
                  <a:pt x="763" y="385"/>
                  <a:pt x="764" y="386"/>
                </a:cubicBezTo>
                <a:cubicBezTo>
                  <a:pt x="765" y="387"/>
                  <a:pt x="766" y="387"/>
                  <a:pt x="767" y="388"/>
                </a:cubicBezTo>
                <a:cubicBezTo>
                  <a:pt x="767" y="389"/>
                  <a:pt x="767" y="390"/>
                  <a:pt x="768" y="390"/>
                </a:cubicBezTo>
                <a:cubicBezTo>
                  <a:pt x="769" y="390"/>
                  <a:pt x="771" y="390"/>
                  <a:pt x="772" y="390"/>
                </a:cubicBezTo>
                <a:cubicBezTo>
                  <a:pt x="773" y="390"/>
                  <a:pt x="773" y="390"/>
                  <a:pt x="774" y="391"/>
                </a:cubicBezTo>
                <a:cubicBezTo>
                  <a:pt x="775" y="391"/>
                  <a:pt x="777" y="391"/>
                  <a:pt x="777" y="392"/>
                </a:cubicBezTo>
                <a:cubicBezTo>
                  <a:pt x="778" y="392"/>
                  <a:pt x="780" y="397"/>
                  <a:pt x="780" y="398"/>
                </a:cubicBezTo>
                <a:cubicBezTo>
                  <a:pt x="779" y="399"/>
                  <a:pt x="779" y="397"/>
                  <a:pt x="778" y="397"/>
                </a:cubicBezTo>
                <a:cubicBezTo>
                  <a:pt x="777" y="396"/>
                  <a:pt x="776" y="396"/>
                  <a:pt x="775" y="396"/>
                </a:cubicBezTo>
                <a:cubicBezTo>
                  <a:pt x="772" y="396"/>
                  <a:pt x="771" y="396"/>
                  <a:pt x="770" y="394"/>
                </a:cubicBezTo>
                <a:cubicBezTo>
                  <a:pt x="769" y="393"/>
                  <a:pt x="769" y="392"/>
                  <a:pt x="768" y="391"/>
                </a:cubicBezTo>
                <a:cubicBezTo>
                  <a:pt x="767" y="391"/>
                  <a:pt x="767" y="390"/>
                  <a:pt x="766" y="390"/>
                </a:cubicBezTo>
                <a:cubicBezTo>
                  <a:pt x="765" y="389"/>
                  <a:pt x="763" y="387"/>
                  <a:pt x="762" y="386"/>
                </a:cubicBezTo>
                <a:cubicBezTo>
                  <a:pt x="760" y="386"/>
                  <a:pt x="757" y="387"/>
                  <a:pt x="757" y="389"/>
                </a:cubicBezTo>
                <a:cubicBezTo>
                  <a:pt x="758" y="391"/>
                  <a:pt x="761" y="391"/>
                  <a:pt x="763" y="393"/>
                </a:cubicBezTo>
                <a:cubicBezTo>
                  <a:pt x="763" y="394"/>
                  <a:pt x="764" y="394"/>
                  <a:pt x="765" y="395"/>
                </a:cubicBezTo>
                <a:cubicBezTo>
                  <a:pt x="765" y="396"/>
                  <a:pt x="766" y="396"/>
                  <a:pt x="767" y="397"/>
                </a:cubicBezTo>
                <a:cubicBezTo>
                  <a:pt x="767" y="398"/>
                  <a:pt x="765" y="399"/>
                  <a:pt x="765" y="398"/>
                </a:cubicBezTo>
                <a:cubicBezTo>
                  <a:pt x="764" y="398"/>
                  <a:pt x="763" y="396"/>
                  <a:pt x="763" y="396"/>
                </a:cubicBezTo>
                <a:cubicBezTo>
                  <a:pt x="762" y="395"/>
                  <a:pt x="761" y="395"/>
                  <a:pt x="760" y="395"/>
                </a:cubicBezTo>
                <a:cubicBezTo>
                  <a:pt x="759" y="394"/>
                  <a:pt x="759" y="393"/>
                  <a:pt x="758" y="393"/>
                </a:cubicBezTo>
                <a:cubicBezTo>
                  <a:pt x="755" y="392"/>
                  <a:pt x="751" y="393"/>
                  <a:pt x="749" y="394"/>
                </a:cubicBezTo>
                <a:cubicBezTo>
                  <a:pt x="747" y="394"/>
                  <a:pt x="743" y="394"/>
                  <a:pt x="742" y="392"/>
                </a:cubicBezTo>
                <a:cubicBezTo>
                  <a:pt x="740" y="391"/>
                  <a:pt x="738" y="389"/>
                  <a:pt x="736" y="390"/>
                </a:cubicBezTo>
                <a:cubicBezTo>
                  <a:pt x="735" y="391"/>
                  <a:pt x="735" y="392"/>
                  <a:pt x="733" y="392"/>
                </a:cubicBezTo>
                <a:cubicBezTo>
                  <a:pt x="732" y="392"/>
                  <a:pt x="731" y="393"/>
                  <a:pt x="730" y="393"/>
                </a:cubicBezTo>
                <a:cubicBezTo>
                  <a:pt x="729" y="394"/>
                  <a:pt x="727" y="394"/>
                  <a:pt x="728" y="396"/>
                </a:cubicBezTo>
                <a:cubicBezTo>
                  <a:pt x="728" y="397"/>
                  <a:pt x="728" y="396"/>
                  <a:pt x="729" y="397"/>
                </a:cubicBezTo>
                <a:cubicBezTo>
                  <a:pt x="730" y="397"/>
                  <a:pt x="730" y="397"/>
                  <a:pt x="731" y="398"/>
                </a:cubicBezTo>
                <a:cubicBezTo>
                  <a:pt x="732" y="399"/>
                  <a:pt x="733" y="399"/>
                  <a:pt x="732" y="401"/>
                </a:cubicBezTo>
                <a:cubicBezTo>
                  <a:pt x="731" y="401"/>
                  <a:pt x="727" y="402"/>
                  <a:pt x="729" y="404"/>
                </a:cubicBezTo>
                <a:cubicBezTo>
                  <a:pt x="730" y="404"/>
                  <a:pt x="733" y="404"/>
                  <a:pt x="734" y="404"/>
                </a:cubicBezTo>
                <a:cubicBezTo>
                  <a:pt x="736" y="403"/>
                  <a:pt x="738" y="403"/>
                  <a:pt x="740" y="403"/>
                </a:cubicBezTo>
                <a:cubicBezTo>
                  <a:pt x="743" y="404"/>
                  <a:pt x="745" y="404"/>
                  <a:pt x="747" y="404"/>
                </a:cubicBezTo>
                <a:cubicBezTo>
                  <a:pt x="748" y="404"/>
                  <a:pt x="749" y="405"/>
                  <a:pt x="748" y="405"/>
                </a:cubicBezTo>
                <a:cubicBezTo>
                  <a:pt x="747" y="406"/>
                  <a:pt x="745" y="406"/>
                  <a:pt x="744" y="406"/>
                </a:cubicBezTo>
                <a:cubicBezTo>
                  <a:pt x="743" y="407"/>
                  <a:pt x="740" y="409"/>
                  <a:pt x="743" y="410"/>
                </a:cubicBezTo>
                <a:cubicBezTo>
                  <a:pt x="744" y="410"/>
                  <a:pt x="745" y="409"/>
                  <a:pt x="746" y="410"/>
                </a:cubicBezTo>
                <a:cubicBezTo>
                  <a:pt x="747" y="410"/>
                  <a:pt x="748" y="411"/>
                  <a:pt x="747" y="411"/>
                </a:cubicBezTo>
                <a:cubicBezTo>
                  <a:pt x="745" y="412"/>
                  <a:pt x="742" y="411"/>
                  <a:pt x="741" y="410"/>
                </a:cubicBezTo>
                <a:cubicBezTo>
                  <a:pt x="739" y="409"/>
                  <a:pt x="736" y="408"/>
                  <a:pt x="734" y="408"/>
                </a:cubicBezTo>
                <a:cubicBezTo>
                  <a:pt x="733" y="408"/>
                  <a:pt x="732" y="408"/>
                  <a:pt x="730" y="408"/>
                </a:cubicBezTo>
                <a:cubicBezTo>
                  <a:pt x="729" y="409"/>
                  <a:pt x="728" y="409"/>
                  <a:pt x="727" y="409"/>
                </a:cubicBezTo>
                <a:cubicBezTo>
                  <a:pt x="726" y="409"/>
                  <a:pt x="725" y="409"/>
                  <a:pt x="724" y="409"/>
                </a:cubicBezTo>
                <a:cubicBezTo>
                  <a:pt x="721" y="408"/>
                  <a:pt x="720" y="408"/>
                  <a:pt x="718" y="409"/>
                </a:cubicBezTo>
                <a:cubicBezTo>
                  <a:pt x="715" y="409"/>
                  <a:pt x="713" y="410"/>
                  <a:pt x="711" y="410"/>
                </a:cubicBezTo>
                <a:cubicBezTo>
                  <a:pt x="710" y="410"/>
                  <a:pt x="708" y="410"/>
                  <a:pt x="709" y="411"/>
                </a:cubicBezTo>
                <a:cubicBezTo>
                  <a:pt x="709" y="412"/>
                  <a:pt x="710" y="412"/>
                  <a:pt x="711" y="412"/>
                </a:cubicBezTo>
                <a:cubicBezTo>
                  <a:pt x="712" y="412"/>
                  <a:pt x="714" y="411"/>
                  <a:pt x="714" y="412"/>
                </a:cubicBezTo>
                <a:cubicBezTo>
                  <a:pt x="716" y="413"/>
                  <a:pt x="713" y="414"/>
                  <a:pt x="712" y="414"/>
                </a:cubicBezTo>
                <a:cubicBezTo>
                  <a:pt x="710" y="415"/>
                  <a:pt x="714" y="416"/>
                  <a:pt x="716" y="416"/>
                </a:cubicBezTo>
                <a:cubicBezTo>
                  <a:pt x="717" y="416"/>
                  <a:pt x="717" y="415"/>
                  <a:pt x="718" y="414"/>
                </a:cubicBezTo>
                <a:cubicBezTo>
                  <a:pt x="719" y="414"/>
                  <a:pt x="720" y="415"/>
                  <a:pt x="721" y="415"/>
                </a:cubicBezTo>
                <a:cubicBezTo>
                  <a:pt x="722" y="415"/>
                  <a:pt x="723" y="414"/>
                  <a:pt x="724" y="415"/>
                </a:cubicBezTo>
                <a:cubicBezTo>
                  <a:pt x="725" y="417"/>
                  <a:pt x="723" y="417"/>
                  <a:pt x="722" y="416"/>
                </a:cubicBezTo>
                <a:cubicBezTo>
                  <a:pt x="720" y="416"/>
                  <a:pt x="718" y="415"/>
                  <a:pt x="716" y="417"/>
                </a:cubicBezTo>
                <a:cubicBezTo>
                  <a:pt x="716" y="417"/>
                  <a:pt x="715" y="418"/>
                  <a:pt x="715" y="418"/>
                </a:cubicBezTo>
                <a:cubicBezTo>
                  <a:pt x="713" y="419"/>
                  <a:pt x="713" y="419"/>
                  <a:pt x="712" y="420"/>
                </a:cubicBezTo>
                <a:cubicBezTo>
                  <a:pt x="711" y="420"/>
                  <a:pt x="711" y="421"/>
                  <a:pt x="710" y="421"/>
                </a:cubicBezTo>
                <a:cubicBezTo>
                  <a:pt x="709" y="420"/>
                  <a:pt x="709" y="419"/>
                  <a:pt x="707" y="420"/>
                </a:cubicBezTo>
                <a:cubicBezTo>
                  <a:pt x="706" y="420"/>
                  <a:pt x="706" y="421"/>
                  <a:pt x="705" y="422"/>
                </a:cubicBezTo>
                <a:cubicBezTo>
                  <a:pt x="705" y="422"/>
                  <a:pt x="704" y="423"/>
                  <a:pt x="703" y="423"/>
                </a:cubicBezTo>
                <a:cubicBezTo>
                  <a:pt x="702" y="424"/>
                  <a:pt x="700" y="424"/>
                  <a:pt x="699" y="426"/>
                </a:cubicBezTo>
                <a:cubicBezTo>
                  <a:pt x="699" y="428"/>
                  <a:pt x="700" y="427"/>
                  <a:pt x="701" y="428"/>
                </a:cubicBezTo>
                <a:cubicBezTo>
                  <a:pt x="702" y="429"/>
                  <a:pt x="701" y="430"/>
                  <a:pt x="700" y="430"/>
                </a:cubicBezTo>
                <a:cubicBezTo>
                  <a:pt x="700" y="431"/>
                  <a:pt x="699" y="430"/>
                  <a:pt x="699" y="431"/>
                </a:cubicBezTo>
                <a:cubicBezTo>
                  <a:pt x="698" y="431"/>
                  <a:pt x="698" y="432"/>
                  <a:pt x="698" y="432"/>
                </a:cubicBezTo>
                <a:cubicBezTo>
                  <a:pt x="697" y="433"/>
                  <a:pt x="696" y="433"/>
                  <a:pt x="696" y="432"/>
                </a:cubicBezTo>
                <a:cubicBezTo>
                  <a:pt x="695" y="431"/>
                  <a:pt x="696" y="430"/>
                  <a:pt x="696" y="429"/>
                </a:cubicBezTo>
                <a:cubicBezTo>
                  <a:pt x="695" y="429"/>
                  <a:pt x="694" y="428"/>
                  <a:pt x="693" y="428"/>
                </a:cubicBezTo>
                <a:cubicBezTo>
                  <a:pt x="692" y="428"/>
                  <a:pt x="692" y="429"/>
                  <a:pt x="691" y="429"/>
                </a:cubicBezTo>
                <a:cubicBezTo>
                  <a:pt x="690" y="429"/>
                  <a:pt x="689" y="428"/>
                  <a:pt x="690" y="427"/>
                </a:cubicBezTo>
                <a:cubicBezTo>
                  <a:pt x="691" y="427"/>
                  <a:pt x="692" y="426"/>
                  <a:pt x="693" y="425"/>
                </a:cubicBezTo>
                <a:cubicBezTo>
                  <a:pt x="693" y="425"/>
                  <a:pt x="693" y="424"/>
                  <a:pt x="695" y="425"/>
                </a:cubicBezTo>
                <a:cubicBezTo>
                  <a:pt x="695" y="425"/>
                  <a:pt x="695" y="425"/>
                  <a:pt x="695" y="426"/>
                </a:cubicBezTo>
                <a:cubicBezTo>
                  <a:pt x="696" y="426"/>
                  <a:pt x="696" y="426"/>
                  <a:pt x="697" y="425"/>
                </a:cubicBezTo>
                <a:cubicBezTo>
                  <a:pt x="698" y="425"/>
                  <a:pt x="697" y="424"/>
                  <a:pt x="698" y="423"/>
                </a:cubicBezTo>
                <a:cubicBezTo>
                  <a:pt x="698" y="421"/>
                  <a:pt x="699" y="421"/>
                  <a:pt x="700" y="421"/>
                </a:cubicBezTo>
                <a:cubicBezTo>
                  <a:pt x="701" y="420"/>
                  <a:pt x="702" y="419"/>
                  <a:pt x="701" y="419"/>
                </a:cubicBezTo>
                <a:cubicBezTo>
                  <a:pt x="700" y="418"/>
                  <a:pt x="699" y="419"/>
                  <a:pt x="698" y="419"/>
                </a:cubicBezTo>
                <a:cubicBezTo>
                  <a:pt x="697" y="419"/>
                  <a:pt x="696" y="419"/>
                  <a:pt x="695" y="419"/>
                </a:cubicBezTo>
                <a:cubicBezTo>
                  <a:pt x="694" y="420"/>
                  <a:pt x="695" y="421"/>
                  <a:pt x="695" y="422"/>
                </a:cubicBezTo>
                <a:cubicBezTo>
                  <a:pt x="694" y="423"/>
                  <a:pt x="693" y="423"/>
                  <a:pt x="692" y="423"/>
                </a:cubicBezTo>
                <a:cubicBezTo>
                  <a:pt x="691" y="423"/>
                  <a:pt x="691" y="424"/>
                  <a:pt x="691" y="424"/>
                </a:cubicBezTo>
                <a:cubicBezTo>
                  <a:pt x="690" y="425"/>
                  <a:pt x="689" y="425"/>
                  <a:pt x="688" y="425"/>
                </a:cubicBezTo>
                <a:cubicBezTo>
                  <a:pt x="687" y="426"/>
                  <a:pt x="687" y="426"/>
                  <a:pt x="687" y="427"/>
                </a:cubicBezTo>
                <a:cubicBezTo>
                  <a:pt x="687" y="428"/>
                  <a:pt x="687" y="429"/>
                  <a:pt x="686" y="429"/>
                </a:cubicBezTo>
                <a:cubicBezTo>
                  <a:pt x="685" y="427"/>
                  <a:pt x="684" y="428"/>
                  <a:pt x="684" y="429"/>
                </a:cubicBezTo>
                <a:cubicBezTo>
                  <a:pt x="683" y="430"/>
                  <a:pt x="684" y="430"/>
                  <a:pt x="683" y="431"/>
                </a:cubicBezTo>
                <a:cubicBezTo>
                  <a:pt x="682" y="431"/>
                  <a:pt x="682" y="431"/>
                  <a:pt x="682" y="430"/>
                </a:cubicBezTo>
                <a:cubicBezTo>
                  <a:pt x="681" y="429"/>
                  <a:pt x="680" y="429"/>
                  <a:pt x="680" y="428"/>
                </a:cubicBezTo>
                <a:cubicBezTo>
                  <a:pt x="679" y="428"/>
                  <a:pt x="678" y="426"/>
                  <a:pt x="677" y="426"/>
                </a:cubicBezTo>
                <a:cubicBezTo>
                  <a:pt x="676" y="427"/>
                  <a:pt x="677" y="429"/>
                  <a:pt x="677" y="429"/>
                </a:cubicBezTo>
                <a:cubicBezTo>
                  <a:pt x="679" y="430"/>
                  <a:pt x="679" y="430"/>
                  <a:pt x="679" y="432"/>
                </a:cubicBezTo>
                <a:cubicBezTo>
                  <a:pt x="680" y="433"/>
                  <a:pt x="680" y="433"/>
                  <a:pt x="681" y="434"/>
                </a:cubicBezTo>
                <a:cubicBezTo>
                  <a:pt x="681" y="434"/>
                  <a:pt x="682" y="434"/>
                  <a:pt x="682" y="435"/>
                </a:cubicBezTo>
                <a:cubicBezTo>
                  <a:pt x="682" y="435"/>
                  <a:pt x="682" y="436"/>
                  <a:pt x="681" y="436"/>
                </a:cubicBezTo>
                <a:cubicBezTo>
                  <a:pt x="681" y="437"/>
                  <a:pt x="679" y="436"/>
                  <a:pt x="678" y="437"/>
                </a:cubicBezTo>
                <a:cubicBezTo>
                  <a:pt x="677" y="437"/>
                  <a:pt x="677" y="438"/>
                  <a:pt x="676" y="439"/>
                </a:cubicBezTo>
                <a:cubicBezTo>
                  <a:pt x="677" y="440"/>
                  <a:pt x="681" y="439"/>
                  <a:pt x="680" y="441"/>
                </a:cubicBezTo>
                <a:cubicBezTo>
                  <a:pt x="680" y="443"/>
                  <a:pt x="677" y="443"/>
                  <a:pt x="676" y="443"/>
                </a:cubicBezTo>
                <a:cubicBezTo>
                  <a:pt x="673" y="444"/>
                  <a:pt x="671" y="443"/>
                  <a:pt x="669" y="443"/>
                </a:cubicBezTo>
                <a:cubicBezTo>
                  <a:pt x="668" y="443"/>
                  <a:pt x="667" y="443"/>
                  <a:pt x="667" y="444"/>
                </a:cubicBezTo>
                <a:cubicBezTo>
                  <a:pt x="667" y="445"/>
                  <a:pt x="668" y="445"/>
                  <a:pt x="668" y="446"/>
                </a:cubicBezTo>
                <a:cubicBezTo>
                  <a:pt x="669" y="447"/>
                  <a:pt x="670" y="447"/>
                  <a:pt x="671" y="446"/>
                </a:cubicBezTo>
                <a:cubicBezTo>
                  <a:pt x="672" y="446"/>
                  <a:pt x="672" y="445"/>
                  <a:pt x="673" y="445"/>
                </a:cubicBezTo>
                <a:cubicBezTo>
                  <a:pt x="674" y="445"/>
                  <a:pt x="674" y="445"/>
                  <a:pt x="674" y="446"/>
                </a:cubicBezTo>
                <a:cubicBezTo>
                  <a:pt x="675" y="448"/>
                  <a:pt x="672" y="448"/>
                  <a:pt x="671" y="450"/>
                </a:cubicBezTo>
                <a:cubicBezTo>
                  <a:pt x="669" y="453"/>
                  <a:pt x="675" y="451"/>
                  <a:pt x="674" y="453"/>
                </a:cubicBezTo>
                <a:cubicBezTo>
                  <a:pt x="673" y="454"/>
                  <a:pt x="671" y="454"/>
                  <a:pt x="673" y="455"/>
                </a:cubicBezTo>
                <a:cubicBezTo>
                  <a:pt x="674" y="456"/>
                  <a:pt x="675" y="454"/>
                  <a:pt x="676" y="454"/>
                </a:cubicBezTo>
                <a:cubicBezTo>
                  <a:pt x="677" y="454"/>
                  <a:pt x="677" y="455"/>
                  <a:pt x="678" y="456"/>
                </a:cubicBezTo>
                <a:cubicBezTo>
                  <a:pt x="679" y="456"/>
                  <a:pt x="680" y="456"/>
                  <a:pt x="680" y="457"/>
                </a:cubicBezTo>
                <a:cubicBezTo>
                  <a:pt x="680" y="458"/>
                  <a:pt x="680" y="460"/>
                  <a:pt x="679" y="460"/>
                </a:cubicBezTo>
                <a:cubicBezTo>
                  <a:pt x="678" y="461"/>
                  <a:pt x="677" y="460"/>
                  <a:pt x="676" y="460"/>
                </a:cubicBezTo>
                <a:cubicBezTo>
                  <a:pt x="674" y="461"/>
                  <a:pt x="673" y="463"/>
                  <a:pt x="673" y="465"/>
                </a:cubicBezTo>
                <a:cubicBezTo>
                  <a:pt x="674" y="466"/>
                  <a:pt x="675" y="465"/>
                  <a:pt x="675" y="467"/>
                </a:cubicBezTo>
                <a:cubicBezTo>
                  <a:pt x="676" y="468"/>
                  <a:pt x="674" y="468"/>
                  <a:pt x="673" y="468"/>
                </a:cubicBezTo>
                <a:cubicBezTo>
                  <a:pt x="672" y="469"/>
                  <a:pt x="671" y="472"/>
                  <a:pt x="673" y="473"/>
                </a:cubicBezTo>
                <a:cubicBezTo>
                  <a:pt x="674" y="474"/>
                  <a:pt x="675" y="474"/>
                  <a:pt x="676" y="475"/>
                </a:cubicBezTo>
                <a:cubicBezTo>
                  <a:pt x="677" y="475"/>
                  <a:pt x="678" y="477"/>
                  <a:pt x="679" y="477"/>
                </a:cubicBezTo>
                <a:cubicBezTo>
                  <a:pt x="681" y="478"/>
                  <a:pt x="683" y="478"/>
                  <a:pt x="685" y="478"/>
                </a:cubicBezTo>
                <a:cubicBezTo>
                  <a:pt x="688" y="477"/>
                  <a:pt x="690" y="477"/>
                  <a:pt x="692" y="477"/>
                </a:cubicBezTo>
                <a:cubicBezTo>
                  <a:pt x="694" y="477"/>
                  <a:pt x="696" y="476"/>
                  <a:pt x="698" y="476"/>
                </a:cubicBezTo>
                <a:cubicBezTo>
                  <a:pt x="700" y="476"/>
                  <a:pt x="703" y="475"/>
                  <a:pt x="705" y="476"/>
                </a:cubicBezTo>
                <a:cubicBezTo>
                  <a:pt x="706" y="476"/>
                  <a:pt x="708" y="478"/>
                  <a:pt x="710" y="478"/>
                </a:cubicBezTo>
                <a:cubicBezTo>
                  <a:pt x="715" y="478"/>
                  <a:pt x="716" y="471"/>
                  <a:pt x="721" y="473"/>
                </a:cubicBezTo>
                <a:cubicBezTo>
                  <a:pt x="725" y="474"/>
                  <a:pt x="729" y="474"/>
                  <a:pt x="733" y="474"/>
                </a:cubicBezTo>
                <a:cubicBezTo>
                  <a:pt x="735" y="474"/>
                  <a:pt x="738" y="474"/>
                  <a:pt x="739" y="472"/>
                </a:cubicBezTo>
                <a:cubicBezTo>
                  <a:pt x="739" y="470"/>
                  <a:pt x="737" y="469"/>
                  <a:pt x="738" y="466"/>
                </a:cubicBezTo>
                <a:cubicBezTo>
                  <a:pt x="739" y="465"/>
                  <a:pt x="740" y="465"/>
                  <a:pt x="742" y="465"/>
                </a:cubicBezTo>
                <a:cubicBezTo>
                  <a:pt x="741" y="466"/>
                  <a:pt x="740" y="468"/>
                  <a:pt x="740" y="470"/>
                </a:cubicBezTo>
                <a:cubicBezTo>
                  <a:pt x="739" y="472"/>
                  <a:pt x="741" y="473"/>
                  <a:pt x="742" y="474"/>
                </a:cubicBezTo>
                <a:cubicBezTo>
                  <a:pt x="741" y="474"/>
                  <a:pt x="741" y="473"/>
                  <a:pt x="739" y="473"/>
                </a:cubicBezTo>
                <a:cubicBezTo>
                  <a:pt x="738" y="474"/>
                  <a:pt x="738" y="475"/>
                  <a:pt x="737" y="476"/>
                </a:cubicBezTo>
                <a:cubicBezTo>
                  <a:pt x="736" y="476"/>
                  <a:pt x="735" y="476"/>
                  <a:pt x="734" y="476"/>
                </a:cubicBezTo>
                <a:cubicBezTo>
                  <a:pt x="733" y="477"/>
                  <a:pt x="731" y="478"/>
                  <a:pt x="731" y="479"/>
                </a:cubicBezTo>
                <a:cubicBezTo>
                  <a:pt x="730" y="481"/>
                  <a:pt x="731" y="482"/>
                  <a:pt x="732" y="483"/>
                </a:cubicBezTo>
                <a:cubicBezTo>
                  <a:pt x="733" y="484"/>
                  <a:pt x="734" y="485"/>
                  <a:pt x="733" y="487"/>
                </a:cubicBezTo>
                <a:cubicBezTo>
                  <a:pt x="733" y="486"/>
                  <a:pt x="732" y="486"/>
                  <a:pt x="732" y="486"/>
                </a:cubicBezTo>
                <a:cubicBezTo>
                  <a:pt x="732" y="486"/>
                  <a:pt x="732" y="486"/>
                  <a:pt x="731" y="486"/>
                </a:cubicBezTo>
                <a:cubicBezTo>
                  <a:pt x="731" y="486"/>
                  <a:pt x="731" y="485"/>
                  <a:pt x="731" y="485"/>
                </a:cubicBezTo>
                <a:cubicBezTo>
                  <a:pt x="730" y="484"/>
                  <a:pt x="728" y="486"/>
                  <a:pt x="728" y="484"/>
                </a:cubicBezTo>
                <a:cubicBezTo>
                  <a:pt x="729" y="483"/>
                  <a:pt x="730" y="483"/>
                  <a:pt x="730" y="481"/>
                </a:cubicBezTo>
                <a:cubicBezTo>
                  <a:pt x="730" y="481"/>
                  <a:pt x="729" y="479"/>
                  <a:pt x="729" y="479"/>
                </a:cubicBezTo>
                <a:cubicBezTo>
                  <a:pt x="728" y="478"/>
                  <a:pt x="727" y="478"/>
                  <a:pt x="726" y="477"/>
                </a:cubicBezTo>
                <a:cubicBezTo>
                  <a:pt x="724" y="476"/>
                  <a:pt x="721" y="474"/>
                  <a:pt x="718" y="475"/>
                </a:cubicBezTo>
                <a:cubicBezTo>
                  <a:pt x="717" y="475"/>
                  <a:pt x="715" y="477"/>
                  <a:pt x="714" y="478"/>
                </a:cubicBezTo>
                <a:cubicBezTo>
                  <a:pt x="712" y="480"/>
                  <a:pt x="712" y="481"/>
                  <a:pt x="709" y="480"/>
                </a:cubicBezTo>
                <a:cubicBezTo>
                  <a:pt x="708" y="479"/>
                  <a:pt x="707" y="478"/>
                  <a:pt x="705" y="477"/>
                </a:cubicBezTo>
                <a:cubicBezTo>
                  <a:pt x="703" y="476"/>
                  <a:pt x="702" y="476"/>
                  <a:pt x="700" y="477"/>
                </a:cubicBezTo>
                <a:cubicBezTo>
                  <a:pt x="698" y="477"/>
                  <a:pt x="696" y="477"/>
                  <a:pt x="694" y="478"/>
                </a:cubicBezTo>
                <a:cubicBezTo>
                  <a:pt x="692" y="478"/>
                  <a:pt x="690" y="478"/>
                  <a:pt x="688" y="478"/>
                </a:cubicBezTo>
                <a:cubicBezTo>
                  <a:pt x="686" y="478"/>
                  <a:pt x="684" y="478"/>
                  <a:pt x="682" y="478"/>
                </a:cubicBezTo>
                <a:cubicBezTo>
                  <a:pt x="680" y="479"/>
                  <a:pt x="678" y="477"/>
                  <a:pt x="676" y="478"/>
                </a:cubicBezTo>
                <a:cubicBezTo>
                  <a:pt x="675" y="478"/>
                  <a:pt x="674" y="478"/>
                  <a:pt x="674" y="479"/>
                </a:cubicBezTo>
                <a:cubicBezTo>
                  <a:pt x="673" y="480"/>
                  <a:pt x="673" y="480"/>
                  <a:pt x="674" y="481"/>
                </a:cubicBezTo>
                <a:cubicBezTo>
                  <a:pt x="675" y="482"/>
                  <a:pt x="678" y="483"/>
                  <a:pt x="676" y="485"/>
                </a:cubicBezTo>
                <a:cubicBezTo>
                  <a:pt x="675" y="485"/>
                  <a:pt x="674" y="485"/>
                  <a:pt x="673" y="485"/>
                </a:cubicBezTo>
                <a:cubicBezTo>
                  <a:pt x="672" y="484"/>
                  <a:pt x="671" y="483"/>
                  <a:pt x="671" y="484"/>
                </a:cubicBezTo>
                <a:cubicBezTo>
                  <a:pt x="669" y="485"/>
                  <a:pt x="671" y="486"/>
                  <a:pt x="672" y="486"/>
                </a:cubicBezTo>
                <a:cubicBezTo>
                  <a:pt x="672" y="487"/>
                  <a:pt x="671" y="488"/>
                  <a:pt x="672" y="489"/>
                </a:cubicBezTo>
                <a:cubicBezTo>
                  <a:pt x="674" y="490"/>
                  <a:pt x="676" y="488"/>
                  <a:pt x="678" y="488"/>
                </a:cubicBezTo>
                <a:cubicBezTo>
                  <a:pt x="680" y="489"/>
                  <a:pt x="680" y="490"/>
                  <a:pt x="680" y="491"/>
                </a:cubicBezTo>
                <a:cubicBezTo>
                  <a:pt x="679" y="493"/>
                  <a:pt x="680" y="492"/>
                  <a:pt x="681" y="493"/>
                </a:cubicBezTo>
                <a:cubicBezTo>
                  <a:pt x="683" y="496"/>
                  <a:pt x="680" y="497"/>
                  <a:pt x="678" y="498"/>
                </a:cubicBezTo>
                <a:cubicBezTo>
                  <a:pt x="677" y="498"/>
                  <a:pt x="676" y="499"/>
                  <a:pt x="676" y="500"/>
                </a:cubicBezTo>
                <a:cubicBezTo>
                  <a:pt x="677" y="501"/>
                  <a:pt x="678" y="500"/>
                  <a:pt x="679" y="501"/>
                </a:cubicBezTo>
                <a:cubicBezTo>
                  <a:pt x="680" y="501"/>
                  <a:pt x="680" y="502"/>
                  <a:pt x="682" y="501"/>
                </a:cubicBezTo>
                <a:cubicBezTo>
                  <a:pt x="683" y="501"/>
                  <a:pt x="684" y="501"/>
                  <a:pt x="685" y="500"/>
                </a:cubicBezTo>
                <a:cubicBezTo>
                  <a:pt x="685" y="498"/>
                  <a:pt x="685" y="498"/>
                  <a:pt x="686" y="497"/>
                </a:cubicBezTo>
                <a:cubicBezTo>
                  <a:pt x="687" y="496"/>
                  <a:pt x="687" y="497"/>
                  <a:pt x="689" y="496"/>
                </a:cubicBezTo>
                <a:cubicBezTo>
                  <a:pt x="690" y="496"/>
                  <a:pt x="690" y="494"/>
                  <a:pt x="691" y="495"/>
                </a:cubicBezTo>
                <a:cubicBezTo>
                  <a:pt x="692" y="495"/>
                  <a:pt x="692" y="496"/>
                  <a:pt x="692" y="497"/>
                </a:cubicBezTo>
                <a:cubicBezTo>
                  <a:pt x="692" y="498"/>
                  <a:pt x="691" y="499"/>
                  <a:pt x="690" y="500"/>
                </a:cubicBezTo>
                <a:cubicBezTo>
                  <a:pt x="690" y="501"/>
                  <a:pt x="690" y="502"/>
                  <a:pt x="690" y="503"/>
                </a:cubicBezTo>
                <a:cubicBezTo>
                  <a:pt x="690" y="504"/>
                  <a:pt x="689" y="505"/>
                  <a:pt x="688" y="506"/>
                </a:cubicBezTo>
                <a:cubicBezTo>
                  <a:pt x="688" y="506"/>
                  <a:pt x="685" y="507"/>
                  <a:pt x="684" y="507"/>
                </a:cubicBezTo>
                <a:cubicBezTo>
                  <a:pt x="682" y="507"/>
                  <a:pt x="681" y="504"/>
                  <a:pt x="680" y="504"/>
                </a:cubicBezTo>
                <a:cubicBezTo>
                  <a:pt x="679" y="503"/>
                  <a:pt x="678" y="503"/>
                  <a:pt x="678" y="504"/>
                </a:cubicBezTo>
                <a:cubicBezTo>
                  <a:pt x="678" y="505"/>
                  <a:pt x="678" y="505"/>
                  <a:pt x="678" y="505"/>
                </a:cubicBezTo>
                <a:cubicBezTo>
                  <a:pt x="678" y="506"/>
                  <a:pt x="678" y="506"/>
                  <a:pt x="677" y="506"/>
                </a:cubicBezTo>
                <a:cubicBezTo>
                  <a:pt x="676" y="508"/>
                  <a:pt x="675" y="510"/>
                  <a:pt x="676" y="512"/>
                </a:cubicBezTo>
                <a:cubicBezTo>
                  <a:pt x="677" y="513"/>
                  <a:pt x="678" y="513"/>
                  <a:pt x="679" y="514"/>
                </a:cubicBezTo>
                <a:cubicBezTo>
                  <a:pt x="679" y="515"/>
                  <a:pt x="680" y="516"/>
                  <a:pt x="680" y="517"/>
                </a:cubicBezTo>
                <a:cubicBezTo>
                  <a:pt x="681" y="519"/>
                  <a:pt x="683" y="521"/>
                  <a:pt x="684" y="519"/>
                </a:cubicBezTo>
                <a:cubicBezTo>
                  <a:pt x="685" y="518"/>
                  <a:pt x="685" y="516"/>
                  <a:pt x="686" y="516"/>
                </a:cubicBezTo>
                <a:cubicBezTo>
                  <a:pt x="688" y="515"/>
                  <a:pt x="688" y="517"/>
                  <a:pt x="688" y="518"/>
                </a:cubicBezTo>
                <a:cubicBezTo>
                  <a:pt x="688" y="519"/>
                  <a:pt x="689" y="519"/>
                  <a:pt x="690" y="519"/>
                </a:cubicBezTo>
                <a:cubicBezTo>
                  <a:pt x="691" y="519"/>
                  <a:pt x="692" y="519"/>
                  <a:pt x="693" y="520"/>
                </a:cubicBezTo>
                <a:cubicBezTo>
                  <a:pt x="693" y="522"/>
                  <a:pt x="692" y="524"/>
                  <a:pt x="692" y="526"/>
                </a:cubicBezTo>
                <a:cubicBezTo>
                  <a:pt x="693" y="529"/>
                  <a:pt x="695" y="527"/>
                  <a:pt x="696" y="525"/>
                </a:cubicBezTo>
                <a:cubicBezTo>
                  <a:pt x="696" y="523"/>
                  <a:pt x="696" y="522"/>
                  <a:pt x="698" y="520"/>
                </a:cubicBezTo>
                <a:cubicBezTo>
                  <a:pt x="699" y="520"/>
                  <a:pt x="699" y="519"/>
                  <a:pt x="700" y="519"/>
                </a:cubicBezTo>
                <a:cubicBezTo>
                  <a:pt x="700" y="518"/>
                  <a:pt x="701" y="517"/>
                  <a:pt x="702" y="517"/>
                </a:cubicBezTo>
                <a:cubicBezTo>
                  <a:pt x="704" y="518"/>
                  <a:pt x="702" y="520"/>
                  <a:pt x="703" y="521"/>
                </a:cubicBezTo>
                <a:cubicBezTo>
                  <a:pt x="704" y="522"/>
                  <a:pt x="707" y="521"/>
                  <a:pt x="706" y="523"/>
                </a:cubicBezTo>
                <a:cubicBezTo>
                  <a:pt x="706" y="524"/>
                  <a:pt x="704" y="524"/>
                  <a:pt x="704" y="524"/>
                </a:cubicBezTo>
                <a:cubicBezTo>
                  <a:pt x="703" y="524"/>
                  <a:pt x="702" y="525"/>
                  <a:pt x="701" y="525"/>
                </a:cubicBezTo>
                <a:cubicBezTo>
                  <a:pt x="699" y="526"/>
                  <a:pt x="698" y="528"/>
                  <a:pt x="697" y="529"/>
                </a:cubicBezTo>
                <a:cubicBezTo>
                  <a:pt x="696" y="530"/>
                  <a:pt x="695" y="530"/>
                  <a:pt x="694" y="531"/>
                </a:cubicBezTo>
                <a:cubicBezTo>
                  <a:pt x="693" y="532"/>
                  <a:pt x="692" y="533"/>
                  <a:pt x="691" y="533"/>
                </a:cubicBezTo>
                <a:cubicBezTo>
                  <a:pt x="691" y="533"/>
                  <a:pt x="690" y="533"/>
                  <a:pt x="690" y="534"/>
                </a:cubicBezTo>
                <a:cubicBezTo>
                  <a:pt x="690" y="534"/>
                  <a:pt x="690" y="534"/>
                  <a:pt x="691" y="535"/>
                </a:cubicBezTo>
                <a:cubicBezTo>
                  <a:pt x="691" y="535"/>
                  <a:pt x="692" y="534"/>
                  <a:pt x="692" y="535"/>
                </a:cubicBezTo>
                <a:cubicBezTo>
                  <a:pt x="693" y="535"/>
                  <a:pt x="693" y="536"/>
                  <a:pt x="693" y="536"/>
                </a:cubicBezTo>
                <a:cubicBezTo>
                  <a:pt x="694" y="537"/>
                  <a:pt x="695" y="536"/>
                  <a:pt x="696" y="537"/>
                </a:cubicBezTo>
                <a:cubicBezTo>
                  <a:pt x="697" y="537"/>
                  <a:pt x="698" y="536"/>
                  <a:pt x="699" y="537"/>
                </a:cubicBezTo>
                <a:cubicBezTo>
                  <a:pt x="700" y="538"/>
                  <a:pt x="699" y="539"/>
                  <a:pt x="698" y="539"/>
                </a:cubicBezTo>
                <a:cubicBezTo>
                  <a:pt x="697" y="539"/>
                  <a:pt x="696" y="539"/>
                  <a:pt x="695" y="540"/>
                </a:cubicBezTo>
                <a:cubicBezTo>
                  <a:pt x="695" y="541"/>
                  <a:pt x="695" y="543"/>
                  <a:pt x="694" y="543"/>
                </a:cubicBezTo>
                <a:cubicBezTo>
                  <a:pt x="692" y="546"/>
                  <a:pt x="691" y="540"/>
                  <a:pt x="688" y="541"/>
                </a:cubicBezTo>
                <a:cubicBezTo>
                  <a:pt x="688" y="542"/>
                  <a:pt x="686" y="550"/>
                  <a:pt x="684" y="547"/>
                </a:cubicBezTo>
                <a:cubicBezTo>
                  <a:pt x="684" y="546"/>
                  <a:pt x="685" y="546"/>
                  <a:pt x="685" y="545"/>
                </a:cubicBezTo>
                <a:cubicBezTo>
                  <a:pt x="685" y="544"/>
                  <a:pt x="685" y="544"/>
                  <a:pt x="685" y="543"/>
                </a:cubicBezTo>
                <a:cubicBezTo>
                  <a:pt x="685" y="543"/>
                  <a:pt x="686" y="542"/>
                  <a:pt x="686" y="542"/>
                </a:cubicBezTo>
                <a:cubicBezTo>
                  <a:pt x="686" y="541"/>
                  <a:pt x="686" y="540"/>
                  <a:pt x="685" y="540"/>
                </a:cubicBezTo>
                <a:cubicBezTo>
                  <a:pt x="683" y="540"/>
                  <a:pt x="683" y="541"/>
                  <a:pt x="683" y="542"/>
                </a:cubicBezTo>
                <a:cubicBezTo>
                  <a:pt x="681" y="544"/>
                  <a:pt x="678" y="542"/>
                  <a:pt x="678" y="545"/>
                </a:cubicBezTo>
                <a:cubicBezTo>
                  <a:pt x="678" y="546"/>
                  <a:pt x="679" y="547"/>
                  <a:pt x="679" y="548"/>
                </a:cubicBezTo>
                <a:cubicBezTo>
                  <a:pt x="679" y="549"/>
                  <a:pt x="678" y="550"/>
                  <a:pt x="678" y="551"/>
                </a:cubicBezTo>
                <a:cubicBezTo>
                  <a:pt x="677" y="552"/>
                  <a:pt x="678" y="552"/>
                  <a:pt x="679" y="552"/>
                </a:cubicBezTo>
                <a:cubicBezTo>
                  <a:pt x="681" y="553"/>
                  <a:pt x="681" y="553"/>
                  <a:pt x="682" y="554"/>
                </a:cubicBezTo>
                <a:cubicBezTo>
                  <a:pt x="682" y="555"/>
                  <a:pt x="683" y="555"/>
                  <a:pt x="684" y="556"/>
                </a:cubicBezTo>
                <a:cubicBezTo>
                  <a:pt x="685" y="557"/>
                  <a:pt x="685" y="558"/>
                  <a:pt x="685" y="558"/>
                </a:cubicBezTo>
                <a:cubicBezTo>
                  <a:pt x="686" y="559"/>
                  <a:pt x="687" y="558"/>
                  <a:pt x="688" y="558"/>
                </a:cubicBezTo>
                <a:cubicBezTo>
                  <a:pt x="690" y="557"/>
                  <a:pt x="689" y="558"/>
                  <a:pt x="690" y="558"/>
                </a:cubicBezTo>
                <a:cubicBezTo>
                  <a:pt x="693" y="560"/>
                  <a:pt x="692" y="555"/>
                  <a:pt x="692" y="554"/>
                </a:cubicBezTo>
                <a:cubicBezTo>
                  <a:pt x="692" y="553"/>
                  <a:pt x="693" y="553"/>
                  <a:pt x="693" y="552"/>
                </a:cubicBezTo>
                <a:cubicBezTo>
                  <a:pt x="693" y="552"/>
                  <a:pt x="693" y="551"/>
                  <a:pt x="693" y="551"/>
                </a:cubicBezTo>
                <a:cubicBezTo>
                  <a:pt x="693" y="549"/>
                  <a:pt x="694" y="549"/>
                  <a:pt x="695" y="550"/>
                </a:cubicBezTo>
                <a:cubicBezTo>
                  <a:pt x="696" y="551"/>
                  <a:pt x="697" y="551"/>
                  <a:pt x="698" y="550"/>
                </a:cubicBezTo>
                <a:cubicBezTo>
                  <a:pt x="699" y="550"/>
                  <a:pt x="700" y="549"/>
                  <a:pt x="701" y="549"/>
                </a:cubicBezTo>
                <a:cubicBezTo>
                  <a:pt x="703" y="550"/>
                  <a:pt x="705" y="550"/>
                  <a:pt x="707" y="549"/>
                </a:cubicBezTo>
                <a:cubicBezTo>
                  <a:pt x="708" y="548"/>
                  <a:pt x="708" y="547"/>
                  <a:pt x="709" y="546"/>
                </a:cubicBezTo>
                <a:cubicBezTo>
                  <a:pt x="710" y="546"/>
                  <a:pt x="711" y="546"/>
                  <a:pt x="712" y="546"/>
                </a:cubicBezTo>
                <a:cubicBezTo>
                  <a:pt x="713" y="546"/>
                  <a:pt x="714" y="547"/>
                  <a:pt x="713" y="547"/>
                </a:cubicBezTo>
                <a:cubicBezTo>
                  <a:pt x="712" y="548"/>
                  <a:pt x="710" y="548"/>
                  <a:pt x="710" y="549"/>
                </a:cubicBezTo>
                <a:cubicBezTo>
                  <a:pt x="709" y="549"/>
                  <a:pt x="709" y="550"/>
                  <a:pt x="707" y="551"/>
                </a:cubicBezTo>
                <a:cubicBezTo>
                  <a:pt x="706" y="551"/>
                  <a:pt x="705" y="551"/>
                  <a:pt x="704" y="551"/>
                </a:cubicBezTo>
                <a:cubicBezTo>
                  <a:pt x="702" y="551"/>
                  <a:pt x="700" y="552"/>
                  <a:pt x="700" y="554"/>
                </a:cubicBezTo>
                <a:cubicBezTo>
                  <a:pt x="700" y="556"/>
                  <a:pt x="701" y="555"/>
                  <a:pt x="702" y="556"/>
                </a:cubicBezTo>
                <a:cubicBezTo>
                  <a:pt x="703" y="556"/>
                  <a:pt x="703" y="557"/>
                  <a:pt x="704" y="557"/>
                </a:cubicBezTo>
                <a:cubicBezTo>
                  <a:pt x="705" y="557"/>
                  <a:pt x="708" y="555"/>
                  <a:pt x="709" y="557"/>
                </a:cubicBezTo>
                <a:cubicBezTo>
                  <a:pt x="710" y="558"/>
                  <a:pt x="710" y="559"/>
                  <a:pt x="709" y="559"/>
                </a:cubicBezTo>
                <a:cubicBezTo>
                  <a:pt x="708" y="560"/>
                  <a:pt x="707" y="559"/>
                  <a:pt x="706" y="560"/>
                </a:cubicBezTo>
                <a:cubicBezTo>
                  <a:pt x="705" y="560"/>
                  <a:pt x="704" y="561"/>
                  <a:pt x="704" y="562"/>
                </a:cubicBezTo>
                <a:cubicBezTo>
                  <a:pt x="702" y="564"/>
                  <a:pt x="700" y="564"/>
                  <a:pt x="699" y="566"/>
                </a:cubicBezTo>
                <a:cubicBezTo>
                  <a:pt x="697" y="567"/>
                  <a:pt x="696" y="570"/>
                  <a:pt x="699" y="570"/>
                </a:cubicBezTo>
                <a:cubicBezTo>
                  <a:pt x="701" y="570"/>
                  <a:pt x="701" y="569"/>
                  <a:pt x="703" y="570"/>
                </a:cubicBezTo>
                <a:cubicBezTo>
                  <a:pt x="704" y="570"/>
                  <a:pt x="704" y="571"/>
                  <a:pt x="706" y="570"/>
                </a:cubicBezTo>
                <a:cubicBezTo>
                  <a:pt x="707" y="570"/>
                  <a:pt x="708" y="570"/>
                  <a:pt x="707" y="572"/>
                </a:cubicBezTo>
                <a:cubicBezTo>
                  <a:pt x="707" y="573"/>
                  <a:pt x="706" y="572"/>
                  <a:pt x="705" y="574"/>
                </a:cubicBezTo>
                <a:cubicBezTo>
                  <a:pt x="705" y="575"/>
                  <a:pt x="706" y="576"/>
                  <a:pt x="705" y="577"/>
                </a:cubicBezTo>
                <a:cubicBezTo>
                  <a:pt x="705" y="578"/>
                  <a:pt x="703" y="578"/>
                  <a:pt x="703" y="577"/>
                </a:cubicBezTo>
                <a:cubicBezTo>
                  <a:pt x="702" y="577"/>
                  <a:pt x="702" y="577"/>
                  <a:pt x="702" y="576"/>
                </a:cubicBezTo>
                <a:cubicBezTo>
                  <a:pt x="701" y="576"/>
                  <a:pt x="701" y="576"/>
                  <a:pt x="700" y="576"/>
                </a:cubicBezTo>
                <a:cubicBezTo>
                  <a:pt x="699" y="576"/>
                  <a:pt x="698" y="576"/>
                  <a:pt x="697" y="575"/>
                </a:cubicBezTo>
                <a:cubicBezTo>
                  <a:pt x="695" y="574"/>
                  <a:pt x="694" y="575"/>
                  <a:pt x="692" y="575"/>
                </a:cubicBezTo>
                <a:cubicBezTo>
                  <a:pt x="691" y="574"/>
                  <a:pt x="691" y="574"/>
                  <a:pt x="691" y="573"/>
                </a:cubicBezTo>
                <a:cubicBezTo>
                  <a:pt x="690" y="572"/>
                  <a:pt x="687" y="570"/>
                  <a:pt x="687" y="572"/>
                </a:cubicBezTo>
                <a:cubicBezTo>
                  <a:pt x="688" y="573"/>
                  <a:pt x="689" y="573"/>
                  <a:pt x="689" y="574"/>
                </a:cubicBezTo>
                <a:cubicBezTo>
                  <a:pt x="689" y="575"/>
                  <a:pt x="687" y="575"/>
                  <a:pt x="687" y="576"/>
                </a:cubicBezTo>
                <a:cubicBezTo>
                  <a:pt x="686" y="577"/>
                  <a:pt x="686" y="578"/>
                  <a:pt x="686" y="579"/>
                </a:cubicBezTo>
                <a:cubicBezTo>
                  <a:pt x="686" y="581"/>
                  <a:pt x="686" y="581"/>
                  <a:pt x="685" y="582"/>
                </a:cubicBezTo>
                <a:cubicBezTo>
                  <a:pt x="685" y="585"/>
                  <a:pt x="688" y="586"/>
                  <a:pt x="689" y="587"/>
                </a:cubicBezTo>
                <a:cubicBezTo>
                  <a:pt x="690" y="589"/>
                  <a:pt x="690" y="592"/>
                  <a:pt x="692" y="593"/>
                </a:cubicBezTo>
                <a:cubicBezTo>
                  <a:pt x="694" y="594"/>
                  <a:pt x="696" y="594"/>
                  <a:pt x="698" y="596"/>
                </a:cubicBezTo>
                <a:cubicBezTo>
                  <a:pt x="700" y="597"/>
                  <a:pt x="701" y="599"/>
                  <a:pt x="704" y="600"/>
                </a:cubicBezTo>
                <a:cubicBezTo>
                  <a:pt x="706" y="601"/>
                  <a:pt x="708" y="601"/>
                  <a:pt x="710" y="602"/>
                </a:cubicBezTo>
                <a:cubicBezTo>
                  <a:pt x="712" y="603"/>
                  <a:pt x="714" y="604"/>
                  <a:pt x="716" y="604"/>
                </a:cubicBezTo>
                <a:cubicBezTo>
                  <a:pt x="717" y="604"/>
                  <a:pt x="722" y="603"/>
                  <a:pt x="722" y="605"/>
                </a:cubicBezTo>
                <a:cubicBezTo>
                  <a:pt x="722" y="606"/>
                  <a:pt x="720" y="607"/>
                  <a:pt x="720" y="607"/>
                </a:cubicBezTo>
                <a:cubicBezTo>
                  <a:pt x="719" y="608"/>
                  <a:pt x="717" y="608"/>
                  <a:pt x="717" y="609"/>
                </a:cubicBezTo>
                <a:cubicBezTo>
                  <a:pt x="716" y="612"/>
                  <a:pt x="721" y="611"/>
                  <a:pt x="722" y="611"/>
                </a:cubicBezTo>
                <a:cubicBezTo>
                  <a:pt x="723" y="611"/>
                  <a:pt x="724" y="611"/>
                  <a:pt x="725" y="612"/>
                </a:cubicBezTo>
                <a:cubicBezTo>
                  <a:pt x="726" y="612"/>
                  <a:pt x="727" y="612"/>
                  <a:pt x="728" y="612"/>
                </a:cubicBezTo>
                <a:cubicBezTo>
                  <a:pt x="730" y="612"/>
                  <a:pt x="730" y="613"/>
                  <a:pt x="731" y="614"/>
                </a:cubicBezTo>
                <a:cubicBezTo>
                  <a:pt x="732" y="614"/>
                  <a:pt x="732" y="614"/>
                  <a:pt x="733" y="614"/>
                </a:cubicBezTo>
                <a:cubicBezTo>
                  <a:pt x="735" y="614"/>
                  <a:pt x="735" y="613"/>
                  <a:pt x="737" y="613"/>
                </a:cubicBezTo>
                <a:cubicBezTo>
                  <a:pt x="738" y="613"/>
                  <a:pt x="739" y="613"/>
                  <a:pt x="740" y="613"/>
                </a:cubicBezTo>
                <a:cubicBezTo>
                  <a:pt x="743" y="614"/>
                  <a:pt x="745" y="613"/>
                  <a:pt x="747" y="612"/>
                </a:cubicBezTo>
                <a:cubicBezTo>
                  <a:pt x="748" y="612"/>
                  <a:pt x="749" y="612"/>
                  <a:pt x="750" y="611"/>
                </a:cubicBezTo>
                <a:cubicBezTo>
                  <a:pt x="751" y="611"/>
                  <a:pt x="751" y="610"/>
                  <a:pt x="752" y="610"/>
                </a:cubicBezTo>
                <a:cubicBezTo>
                  <a:pt x="752" y="610"/>
                  <a:pt x="753" y="610"/>
                  <a:pt x="754" y="610"/>
                </a:cubicBezTo>
                <a:cubicBezTo>
                  <a:pt x="758" y="609"/>
                  <a:pt x="762" y="609"/>
                  <a:pt x="766" y="607"/>
                </a:cubicBezTo>
                <a:cubicBezTo>
                  <a:pt x="769" y="606"/>
                  <a:pt x="771" y="605"/>
                  <a:pt x="773" y="603"/>
                </a:cubicBezTo>
                <a:cubicBezTo>
                  <a:pt x="777" y="599"/>
                  <a:pt x="783" y="597"/>
                  <a:pt x="785" y="593"/>
                </a:cubicBezTo>
                <a:cubicBezTo>
                  <a:pt x="787" y="591"/>
                  <a:pt x="787" y="589"/>
                  <a:pt x="790" y="588"/>
                </a:cubicBezTo>
                <a:cubicBezTo>
                  <a:pt x="791" y="587"/>
                  <a:pt x="792" y="587"/>
                  <a:pt x="793" y="586"/>
                </a:cubicBezTo>
                <a:cubicBezTo>
                  <a:pt x="794" y="586"/>
                  <a:pt x="795" y="585"/>
                  <a:pt x="795" y="585"/>
                </a:cubicBezTo>
                <a:cubicBezTo>
                  <a:pt x="795" y="584"/>
                  <a:pt x="795" y="584"/>
                  <a:pt x="795" y="583"/>
                </a:cubicBezTo>
                <a:cubicBezTo>
                  <a:pt x="796" y="581"/>
                  <a:pt x="798" y="582"/>
                  <a:pt x="799" y="581"/>
                </a:cubicBezTo>
                <a:cubicBezTo>
                  <a:pt x="800" y="580"/>
                  <a:pt x="799" y="578"/>
                  <a:pt x="799" y="577"/>
                </a:cubicBezTo>
                <a:cubicBezTo>
                  <a:pt x="800" y="576"/>
                  <a:pt x="801" y="576"/>
                  <a:pt x="802" y="575"/>
                </a:cubicBezTo>
                <a:cubicBezTo>
                  <a:pt x="803" y="575"/>
                  <a:pt x="804" y="575"/>
                  <a:pt x="805" y="575"/>
                </a:cubicBezTo>
                <a:cubicBezTo>
                  <a:pt x="806" y="574"/>
                  <a:pt x="806" y="574"/>
                  <a:pt x="807" y="573"/>
                </a:cubicBezTo>
                <a:cubicBezTo>
                  <a:pt x="808" y="573"/>
                  <a:pt x="809" y="572"/>
                  <a:pt x="809" y="571"/>
                </a:cubicBezTo>
                <a:cubicBezTo>
                  <a:pt x="809" y="570"/>
                  <a:pt x="807" y="570"/>
                  <a:pt x="807" y="569"/>
                </a:cubicBezTo>
                <a:cubicBezTo>
                  <a:pt x="806" y="568"/>
                  <a:pt x="806" y="567"/>
                  <a:pt x="807" y="567"/>
                </a:cubicBezTo>
                <a:cubicBezTo>
                  <a:pt x="808" y="566"/>
                  <a:pt x="809" y="567"/>
                  <a:pt x="810" y="568"/>
                </a:cubicBezTo>
                <a:cubicBezTo>
                  <a:pt x="812" y="569"/>
                  <a:pt x="813" y="569"/>
                  <a:pt x="816" y="569"/>
                </a:cubicBezTo>
                <a:cubicBezTo>
                  <a:pt x="818" y="569"/>
                  <a:pt x="820" y="569"/>
                  <a:pt x="822" y="569"/>
                </a:cubicBezTo>
                <a:cubicBezTo>
                  <a:pt x="825" y="568"/>
                  <a:pt x="826" y="566"/>
                  <a:pt x="827" y="564"/>
                </a:cubicBezTo>
                <a:cubicBezTo>
                  <a:pt x="827" y="563"/>
                  <a:pt x="828" y="562"/>
                  <a:pt x="828" y="561"/>
                </a:cubicBezTo>
                <a:cubicBezTo>
                  <a:pt x="830" y="560"/>
                  <a:pt x="830" y="561"/>
                  <a:pt x="830" y="562"/>
                </a:cubicBezTo>
                <a:cubicBezTo>
                  <a:pt x="833" y="564"/>
                  <a:pt x="833" y="560"/>
                  <a:pt x="833" y="558"/>
                </a:cubicBezTo>
                <a:cubicBezTo>
                  <a:pt x="833" y="556"/>
                  <a:pt x="833" y="553"/>
                  <a:pt x="831" y="552"/>
                </a:cubicBezTo>
                <a:cubicBezTo>
                  <a:pt x="830" y="551"/>
                  <a:pt x="826" y="549"/>
                  <a:pt x="828" y="547"/>
                </a:cubicBezTo>
                <a:cubicBezTo>
                  <a:pt x="829" y="546"/>
                  <a:pt x="831" y="547"/>
                  <a:pt x="832" y="546"/>
                </a:cubicBezTo>
                <a:cubicBezTo>
                  <a:pt x="833" y="546"/>
                  <a:pt x="833" y="545"/>
                  <a:pt x="834" y="545"/>
                </a:cubicBezTo>
                <a:cubicBezTo>
                  <a:pt x="835" y="544"/>
                  <a:pt x="837" y="545"/>
                  <a:pt x="836" y="543"/>
                </a:cubicBezTo>
                <a:cubicBezTo>
                  <a:pt x="836" y="542"/>
                  <a:pt x="835" y="541"/>
                  <a:pt x="835" y="541"/>
                </a:cubicBezTo>
                <a:cubicBezTo>
                  <a:pt x="834" y="539"/>
                  <a:pt x="833" y="537"/>
                  <a:pt x="834" y="535"/>
                </a:cubicBezTo>
                <a:cubicBezTo>
                  <a:pt x="835" y="533"/>
                  <a:pt x="835" y="531"/>
                  <a:pt x="838" y="531"/>
                </a:cubicBezTo>
                <a:cubicBezTo>
                  <a:pt x="838" y="531"/>
                  <a:pt x="838" y="531"/>
                  <a:pt x="839" y="531"/>
                </a:cubicBezTo>
                <a:cubicBezTo>
                  <a:pt x="839" y="531"/>
                  <a:pt x="840" y="530"/>
                  <a:pt x="840" y="530"/>
                </a:cubicBezTo>
                <a:cubicBezTo>
                  <a:pt x="842" y="531"/>
                  <a:pt x="839" y="532"/>
                  <a:pt x="839" y="532"/>
                </a:cubicBezTo>
                <a:cubicBezTo>
                  <a:pt x="838" y="533"/>
                  <a:pt x="838" y="534"/>
                  <a:pt x="838" y="535"/>
                </a:cubicBezTo>
                <a:cubicBezTo>
                  <a:pt x="838" y="536"/>
                  <a:pt x="838" y="536"/>
                  <a:pt x="837" y="537"/>
                </a:cubicBezTo>
                <a:cubicBezTo>
                  <a:pt x="835" y="539"/>
                  <a:pt x="836" y="541"/>
                  <a:pt x="837" y="542"/>
                </a:cubicBezTo>
                <a:cubicBezTo>
                  <a:pt x="839" y="546"/>
                  <a:pt x="838" y="550"/>
                  <a:pt x="838" y="554"/>
                </a:cubicBezTo>
                <a:cubicBezTo>
                  <a:pt x="838" y="555"/>
                  <a:pt x="838" y="557"/>
                  <a:pt x="838" y="557"/>
                </a:cubicBezTo>
                <a:cubicBezTo>
                  <a:pt x="839" y="558"/>
                  <a:pt x="841" y="557"/>
                  <a:pt x="841" y="558"/>
                </a:cubicBezTo>
                <a:cubicBezTo>
                  <a:pt x="842" y="560"/>
                  <a:pt x="841" y="563"/>
                  <a:pt x="844" y="564"/>
                </a:cubicBezTo>
                <a:cubicBezTo>
                  <a:pt x="845" y="564"/>
                  <a:pt x="855" y="562"/>
                  <a:pt x="854" y="566"/>
                </a:cubicBezTo>
                <a:cubicBezTo>
                  <a:pt x="854" y="567"/>
                  <a:pt x="853" y="568"/>
                  <a:pt x="853" y="568"/>
                </a:cubicBezTo>
                <a:cubicBezTo>
                  <a:pt x="852" y="569"/>
                  <a:pt x="852" y="570"/>
                  <a:pt x="852" y="571"/>
                </a:cubicBezTo>
                <a:cubicBezTo>
                  <a:pt x="852" y="573"/>
                  <a:pt x="853" y="575"/>
                  <a:pt x="853" y="577"/>
                </a:cubicBezTo>
                <a:cubicBezTo>
                  <a:pt x="853" y="579"/>
                  <a:pt x="852" y="582"/>
                  <a:pt x="853" y="584"/>
                </a:cubicBezTo>
                <a:cubicBezTo>
                  <a:pt x="853" y="585"/>
                  <a:pt x="854" y="587"/>
                  <a:pt x="854" y="588"/>
                </a:cubicBezTo>
                <a:cubicBezTo>
                  <a:pt x="854" y="590"/>
                  <a:pt x="854" y="592"/>
                  <a:pt x="854" y="593"/>
                </a:cubicBezTo>
                <a:cubicBezTo>
                  <a:pt x="854" y="595"/>
                  <a:pt x="855" y="596"/>
                  <a:pt x="856" y="598"/>
                </a:cubicBezTo>
                <a:cubicBezTo>
                  <a:pt x="857" y="599"/>
                  <a:pt x="859" y="600"/>
                  <a:pt x="860" y="601"/>
                </a:cubicBezTo>
                <a:cubicBezTo>
                  <a:pt x="861" y="602"/>
                  <a:pt x="861" y="603"/>
                  <a:pt x="862" y="603"/>
                </a:cubicBezTo>
                <a:cubicBezTo>
                  <a:pt x="864" y="603"/>
                  <a:pt x="866" y="602"/>
                  <a:pt x="866" y="600"/>
                </a:cubicBezTo>
                <a:cubicBezTo>
                  <a:pt x="865" y="599"/>
                  <a:pt x="864" y="598"/>
                  <a:pt x="865" y="597"/>
                </a:cubicBezTo>
                <a:cubicBezTo>
                  <a:pt x="865" y="596"/>
                  <a:pt x="867" y="596"/>
                  <a:pt x="867" y="597"/>
                </a:cubicBezTo>
                <a:cubicBezTo>
                  <a:pt x="868" y="598"/>
                  <a:pt x="867" y="599"/>
                  <a:pt x="867" y="600"/>
                </a:cubicBezTo>
                <a:cubicBezTo>
                  <a:pt x="866" y="601"/>
                  <a:pt x="867" y="602"/>
                  <a:pt x="867" y="603"/>
                </a:cubicBezTo>
                <a:cubicBezTo>
                  <a:pt x="866" y="605"/>
                  <a:pt x="864" y="605"/>
                  <a:pt x="862" y="606"/>
                </a:cubicBezTo>
                <a:cubicBezTo>
                  <a:pt x="861" y="608"/>
                  <a:pt x="860" y="610"/>
                  <a:pt x="863" y="609"/>
                </a:cubicBezTo>
                <a:cubicBezTo>
                  <a:pt x="864" y="609"/>
                  <a:pt x="865" y="608"/>
                  <a:pt x="866" y="609"/>
                </a:cubicBezTo>
                <a:cubicBezTo>
                  <a:pt x="867" y="609"/>
                  <a:pt x="867" y="609"/>
                  <a:pt x="869" y="609"/>
                </a:cubicBezTo>
                <a:cubicBezTo>
                  <a:pt x="870" y="609"/>
                  <a:pt x="870" y="609"/>
                  <a:pt x="871" y="608"/>
                </a:cubicBezTo>
                <a:cubicBezTo>
                  <a:pt x="872" y="607"/>
                  <a:pt x="873" y="607"/>
                  <a:pt x="873" y="606"/>
                </a:cubicBezTo>
                <a:cubicBezTo>
                  <a:pt x="875" y="603"/>
                  <a:pt x="870" y="604"/>
                  <a:pt x="870" y="602"/>
                </a:cubicBezTo>
                <a:cubicBezTo>
                  <a:pt x="871" y="601"/>
                  <a:pt x="872" y="601"/>
                  <a:pt x="873" y="602"/>
                </a:cubicBezTo>
                <a:cubicBezTo>
                  <a:pt x="874" y="602"/>
                  <a:pt x="874" y="604"/>
                  <a:pt x="874" y="604"/>
                </a:cubicBezTo>
                <a:cubicBezTo>
                  <a:pt x="874" y="607"/>
                  <a:pt x="873" y="608"/>
                  <a:pt x="872" y="609"/>
                </a:cubicBezTo>
                <a:cubicBezTo>
                  <a:pt x="870" y="611"/>
                  <a:pt x="871" y="613"/>
                  <a:pt x="871" y="615"/>
                </a:cubicBezTo>
                <a:cubicBezTo>
                  <a:pt x="871" y="617"/>
                  <a:pt x="871" y="617"/>
                  <a:pt x="870" y="618"/>
                </a:cubicBezTo>
                <a:cubicBezTo>
                  <a:pt x="869" y="618"/>
                  <a:pt x="870" y="619"/>
                  <a:pt x="869" y="620"/>
                </a:cubicBezTo>
                <a:cubicBezTo>
                  <a:pt x="869" y="621"/>
                  <a:pt x="869" y="622"/>
                  <a:pt x="869" y="623"/>
                </a:cubicBezTo>
                <a:cubicBezTo>
                  <a:pt x="870" y="624"/>
                  <a:pt x="870" y="624"/>
                  <a:pt x="871" y="625"/>
                </a:cubicBezTo>
                <a:cubicBezTo>
                  <a:pt x="871" y="627"/>
                  <a:pt x="870" y="628"/>
                  <a:pt x="872" y="630"/>
                </a:cubicBezTo>
                <a:cubicBezTo>
                  <a:pt x="874" y="632"/>
                  <a:pt x="876" y="633"/>
                  <a:pt x="875" y="637"/>
                </a:cubicBezTo>
                <a:cubicBezTo>
                  <a:pt x="875" y="639"/>
                  <a:pt x="874" y="642"/>
                  <a:pt x="876" y="643"/>
                </a:cubicBezTo>
                <a:cubicBezTo>
                  <a:pt x="878" y="645"/>
                  <a:pt x="879" y="646"/>
                  <a:pt x="880" y="648"/>
                </a:cubicBezTo>
                <a:cubicBezTo>
                  <a:pt x="881" y="650"/>
                  <a:pt x="881" y="651"/>
                  <a:pt x="883" y="653"/>
                </a:cubicBezTo>
                <a:cubicBezTo>
                  <a:pt x="886" y="656"/>
                  <a:pt x="886" y="660"/>
                  <a:pt x="890" y="663"/>
                </a:cubicBezTo>
                <a:cubicBezTo>
                  <a:pt x="892" y="664"/>
                  <a:pt x="893" y="664"/>
                  <a:pt x="894" y="666"/>
                </a:cubicBezTo>
                <a:cubicBezTo>
                  <a:pt x="895" y="668"/>
                  <a:pt x="896" y="670"/>
                  <a:pt x="898" y="671"/>
                </a:cubicBezTo>
                <a:cubicBezTo>
                  <a:pt x="898" y="671"/>
                  <a:pt x="899" y="672"/>
                  <a:pt x="900" y="673"/>
                </a:cubicBezTo>
                <a:cubicBezTo>
                  <a:pt x="901" y="673"/>
                  <a:pt x="901" y="674"/>
                  <a:pt x="902" y="674"/>
                </a:cubicBezTo>
                <a:cubicBezTo>
                  <a:pt x="904" y="675"/>
                  <a:pt x="905" y="677"/>
                  <a:pt x="904" y="679"/>
                </a:cubicBezTo>
                <a:cubicBezTo>
                  <a:pt x="904" y="681"/>
                  <a:pt x="901" y="680"/>
                  <a:pt x="899" y="680"/>
                </a:cubicBezTo>
                <a:cubicBezTo>
                  <a:pt x="898" y="681"/>
                  <a:pt x="897" y="681"/>
                  <a:pt x="896" y="682"/>
                </a:cubicBezTo>
                <a:cubicBezTo>
                  <a:pt x="896" y="683"/>
                  <a:pt x="898" y="683"/>
                  <a:pt x="898" y="683"/>
                </a:cubicBezTo>
                <a:cubicBezTo>
                  <a:pt x="900" y="684"/>
                  <a:pt x="901" y="687"/>
                  <a:pt x="900" y="688"/>
                </a:cubicBezTo>
                <a:cubicBezTo>
                  <a:pt x="898" y="690"/>
                  <a:pt x="895" y="688"/>
                  <a:pt x="893" y="687"/>
                </a:cubicBezTo>
                <a:cubicBezTo>
                  <a:pt x="892" y="687"/>
                  <a:pt x="891" y="687"/>
                  <a:pt x="892" y="689"/>
                </a:cubicBezTo>
                <a:cubicBezTo>
                  <a:pt x="893" y="691"/>
                  <a:pt x="895" y="691"/>
                  <a:pt x="896" y="693"/>
                </a:cubicBezTo>
                <a:cubicBezTo>
                  <a:pt x="897" y="695"/>
                  <a:pt x="896" y="697"/>
                  <a:pt x="898" y="699"/>
                </a:cubicBezTo>
                <a:cubicBezTo>
                  <a:pt x="899" y="701"/>
                  <a:pt x="900" y="702"/>
                  <a:pt x="901" y="704"/>
                </a:cubicBezTo>
                <a:cubicBezTo>
                  <a:pt x="902" y="705"/>
                  <a:pt x="902" y="708"/>
                  <a:pt x="903" y="709"/>
                </a:cubicBezTo>
                <a:cubicBezTo>
                  <a:pt x="904" y="709"/>
                  <a:pt x="904" y="710"/>
                  <a:pt x="905" y="710"/>
                </a:cubicBezTo>
                <a:cubicBezTo>
                  <a:pt x="906" y="711"/>
                  <a:pt x="906" y="711"/>
                  <a:pt x="907" y="712"/>
                </a:cubicBezTo>
                <a:cubicBezTo>
                  <a:pt x="908" y="712"/>
                  <a:pt x="908" y="713"/>
                  <a:pt x="908" y="714"/>
                </a:cubicBezTo>
                <a:cubicBezTo>
                  <a:pt x="908" y="715"/>
                  <a:pt x="907" y="715"/>
                  <a:pt x="906" y="716"/>
                </a:cubicBezTo>
                <a:cubicBezTo>
                  <a:pt x="905" y="718"/>
                  <a:pt x="907" y="722"/>
                  <a:pt x="905" y="724"/>
                </a:cubicBezTo>
                <a:cubicBezTo>
                  <a:pt x="904" y="724"/>
                  <a:pt x="902" y="725"/>
                  <a:pt x="902" y="726"/>
                </a:cubicBezTo>
                <a:cubicBezTo>
                  <a:pt x="901" y="727"/>
                  <a:pt x="904" y="727"/>
                  <a:pt x="904" y="727"/>
                </a:cubicBezTo>
                <a:cubicBezTo>
                  <a:pt x="905" y="726"/>
                  <a:pt x="906" y="726"/>
                  <a:pt x="907" y="726"/>
                </a:cubicBezTo>
                <a:cubicBezTo>
                  <a:pt x="909" y="726"/>
                  <a:pt x="910" y="727"/>
                  <a:pt x="913" y="727"/>
                </a:cubicBezTo>
                <a:cubicBezTo>
                  <a:pt x="914" y="728"/>
                  <a:pt x="916" y="728"/>
                  <a:pt x="918" y="729"/>
                </a:cubicBezTo>
                <a:cubicBezTo>
                  <a:pt x="920" y="729"/>
                  <a:pt x="923" y="729"/>
                  <a:pt x="925" y="729"/>
                </a:cubicBezTo>
                <a:cubicBezTo>
                  <a:pt x="927" y="728"/>
                  <a:pt x="928" y="727"/>
                  <a:pt x="930" y="727"/>
                </a:cubicBezTo>
                <a:cubicBezTo>
                  <a:pt x="932" y="726"/>
                  <a:pt x="934" y="725"/>
                  <a:pt x="936" y="726"/>
                </a:cubicBezTo>
                <a:cubicBezTo>
                  <a:pt x="938" y="727"/>
                  <a:pt x="939" y="728"/>
                  <a:pt x="942" y="727"/>
                </a:cubicBezTo>
                <a:cubicBezTo>
                  <a:pt x="943" y="727"/>
                  <a:pt x="944" y="725"/>
                  <a:pt x="945" y="723"/>
                </a:cubicBezTo>
                <a:cubicBezTo>
                  <a:pt x="946" y="721"/>
                  <a:pt x="948" y="718"/>
                  <a:pt x="947" y="716"/>
                </a:cubicBezTo>
                <a:cubicBezTo>
                  <a:pt x="947" y="715"/>
                  <a:pt x="946" y="715"/>
                  <a:pt x="945" y="714"/>
                </a:cubicBezTo>
                <a:cubicBezTo>
                  <a:pt x="945" y="713"/>
                  <a:pt x="946" y="712"/>
                  <a:pt x="945" y="711"/>
                </a:cubicBezTo>
                <a:cubicBezTo>
                  <a:pt x="945" y="708"/>
                  <a:pt x="944" y="707"/>
                  <a:pt x="945" y="704"/>
                </a:cubicBezTo>
                <a:cubicBezTo>
                  <a:pt x="946" y="703"/>
                  <a:pt x="946" y="703"/>
                  <a:pt x="947" y="702"/>
                </a:cubicBezTo>
                <a:cubicBezTo>
                  <a:pt x="948" y="702"/>
                  <a:pt x="948" y="701"/>
                  <a:pt x="949" y="700"/>
                </a:cubicBezTo>
                <a:cubicBezTo>
                  <a:pt x="950" y="698"/>
                  <a:pt x="953" y="698"/>
                  <a:pt x="955" y="697"/>
                </a:cubicBezTo>
                <a:cubicBezTo>
                  <a:pt x="956" y="697"/>
                  <a:pt x="957" y="696"/>
                  <a:pt x="958" y="696"/>
                </a:cubicBezTo>
                <a:cubicBezTo>
                  <a:pt x="960" y="695"/>
                  <a:pt x="961" y="696"/>
                  <a:pt x="963" y="696"/>
                </a:cubicBezTo>
                <a:cubicBezTo>
                  <a:pt x="967" y="696"/>
                  <a:pt x="970" y="693"/>
                  <a:pt x="974" y="693"/>
                </a:cubicBezTo>
                <a:cubicBezTo>
                  <a:pt x="975" y="693"/>
                  <a:pt x="976" y="693"/>
                  <a:pt x="978" y="693"/>
                </a:cubicBezTo>
                <a:cubicBezTo>
                  <a:pt x="978" y="692"/>
                  <a:pt x="979" y="692"/>
                  <a:pt x="980" y="692"/>
                </a:cubicBezTo>
                <a:cubicBezTo>
                  <a:pt x="982" y="691"/>
                  <a:pt x="985" y="691"/>
                  <a:pt x="987" y="692"/>
                </a:cubicBezTo>
                <a:cubicBezTo>
                  <a:pt x="988" y="693"/>
                  <a:pt x="989" y="694"/>
                  <a:pt x="991" y="695"/>
                </a:cubicBezTo>
                <a:cubicBezTo>
                  <a:pt x="992" y="696"/>
                  <a:pt x="992" y="696"/>
                  <a:pt x="993" y="695"/>
                </a:cubicBezTo>
                <a:cubicBezTo>
                  <a:pt x="994" y="695"/>
                  <a:pt x="994" y="694"/>
                  <a:pt x="995" y="693"/>
                </a:cubicBezTo>
                <a:cubicBezTo>
                  <a:pt x="996" y="691"/>
                  <a:pt x="996" y="689"/>
                  <a:pt x="997" y="688"/>
                </a:cubicBezTo>
                <a:cubicBezTo>
                  <a:pt x="999" y="685"/>
                  <a:pt x="1001" y="682"/>
                  <a:pt x="1003" y="679"/>
                </a:cubicBezTo>
                <a:cubicBezTo>
                  <a:pt x="1004" y="677"/>
                  <a:pt x="1005" y="676"/>
                  <a:pt x="1006" y="674"/>
                </a:cubicBezTo>
                <a:cubicBezTo>
                  <a:pt x="1007" y="672"/>
                  <a:pt x="1008" y="670"/>
                  <a:pt x="1009" y="669"/>
                </a:cubicBezTo>
                <a:cubicBezTo>
                  <a:pt x="1010" y="667"/>
                  <a:pt x="1010" y="665"/>
                  <a:pt x="1010" y="663"/>
                </a:cubicBezTo>
                <a:cubicBezTo>
                  <a:pt x="1009" y="661"/>
                  <a:pt x="1009" y="659"/>
                  <a:pt x="1010" y="657"/>
                </a:cubicBezTo>
                <a:cubicBezTo>
                  <a:pt x="1011" y="656"/>
                  <a:pt x="1014" y="655"/>
                  <a:pt x="1013" y="653"/>
                </a:cubicBezTo>
                <a:cubicBezTo>
                  <a:pt x="1013" y="652"/>
                  <a:pt x="1012" y="652"/>
                  <a:pt x="1011" y="651"/>
                </a:cubicBezTo>
                <a:cubicBezTo>
                  <a:pt x="1011" y="650"/>
                  <a:pt x="1011" y="649"/>
                  <a:pt x="1011" y="648"/>
                </a:cubicBezTo>
                <a:cubicBezTo>
                  <a:pt x="1011" y="645"/>
                  <a:pt x="1011" y="644"/>
                  <a:pt x="1013" y="642"/>
                </a:cubicBezTo>
                <a:cubicBezTo>
                  <a:pt x="1015" y="641"/>
                  <a:pt x="1016" y="639"/>
                  <a:pt x="1016" y="637"/>
                </a:cubicBezTo>
                <a:cubicBezTo>
                  <a:pt x="1016" y="634"/>
                  <a:pt x="1013" y="634"/>
                  <a:pt x="1014" y="631"/>
                </a:cubicBezTo>
                <a:cubicBezTo>
                  <a:pt x="1014" y="631"/>
                  <a:pt x="1015" y="630"/>
                  <a:pt x="1015" y="629"/>
                </a:cubicBezTo>
                <a:cubicBezTo>
                  <a:pt x="1016" y="628"/>
                  <a:pt x="1017" y="628"/>
                  <a:pt x="1017" y="627"/>
                </a:cubicBezTo>
                <a:cubicBezTo>
                  <a:pt x="1018" y="626"/>
                  <a:pt x="1017" y="623"/>
                  <a:pt x="1016" y="622"/>
                </a:cubicBezTo>
                <a:cubicBezTo>
                  <a:pt x="1015" y="621"/>
                  <a:pt x="1013" y="621"/>
                  <a:pt x="1013" y="620"/>
                </a:cubicBezTo>
                <a:cubicBezTo>
                  <a:pt x="1013" y="619"/>
                  <a:pt x="1014" y="618"/>
                  <a:pt x="1014" y="618"/>
                </a:cubicBezTo>
                <a:cubicBezTo>
                  <a:pt x="1015" y="618"/>
                  <a:pt x="1015" y="619"/>
                  <a:pt x="1016" y="619"/>
                </a:cubicBezTo>
                <a:cubicBezTo>
                  <a:pt x="1016" y="620"/>
                  <a:pt x="1019" y="620"/>
                  <a:pt x="1019" y="619"/>
                </a:cubicBezTo>
                <a:cubicBezTo>
                  <a:pt x="1021" y="617"/>
                  <a:pt x="1014" y="615"/>
                  <a:pt x="1017" y="612"/>
                </a:cubicBezTo>
                <a:cubicBezTo>
                  <a:pt x="1018" y="612"/>
                  <a:pt x="1019" y="612"/>
                  <a:pt x="1020" y="611"/>
                </a:cubicBezTo>
                <a:cubicBezTo>
                  <a:pt x="1021" y="610"/>
                  <a:pt x="1021" y="609"/>
                  <a:pt x="1021" y="608"/>
                </a:cubicBezTo>
                <a:cubicBezTo>
                  <a:pt x="1021" y="605"/>
                  <a:pt x="1020" y="604"/>
                  <a:pt x="1019" y="602"/>
                </a:cubicBezTo>
                <a:cubicBezTo>
                  <a:pt x="1017" y="600"/>
                  <a:pt x="1018" y="598"/>
                  <a:pt x="1016" y="597"/>
                </a:cubicBezTo>
                <a:cubicBezTo>
                  <a:pt x="1015" y="596"/>
                  <a:pt x="1014" y="596"/>
                  <a:pt x="1013" y="596"/>
                </a:cubicBezTo>
                <a:cubicBezTo>
                  <a:pt x="1011" y="595"/>
                  <a:pt x="1012" y="594"/>
                  <a:pt x="1013" y="595"/>
                </a:cubicBezTo>
                <a:cubicBezTo>
                  <a:pt x="1014" y="595"/>
                  <a:pt x="1015" y="596"/>
                  <a:pt x="1016" y="596"/>
                </a:cubicBezTo>
                <a:cubicBezTo>
                  <a:pt x="1017" y="596"/>
                  <a:pt x="1018" y="597"/>
                  <a:pt x="1019" y="597"/>
                </a:cubicBezTo>
                <a:cubicBezTo>
                  <a:pt x="1020" y="597"/>
                  <a:pt x="1021" y="597"/>
                  <a:pt x="1022" y="596"/>
                </a:cubicBezTo>
                <a:cubicBezTo>
                  <a:pt x="1022" y="596"/>
                  <a:pt x="1024" y="596"/>
                  <a:pt x="1024" y="595"/>
                </a:cubicBezTo>
                <a:cubicBezTo>
                  <a:pt x="1026" y="593"/>
                  <a:pt x="1022" y="592"/>
                  <a:pt x="1021" y="591"/>
                </a:cubicBezTo>
                <a:cubicBezTo>
                  <a:pt x="1020" y="591"/>
                  <a:pt x="1020" y="590"/>
                  <a:pt x="1019" y="589"/>
                </a:cubicBezTo>
                <a:cubicBezTo>
                  <a:pt x="1018" y="589"/>
                  <a:pt x="1017" y="589"/>
                  <a:pt x="1016" y="589"/>
                </a:cubicBezTo>
                <a:cubicBezTo>
                  <a:pt x="1015" y="589"/>
                  <a:pt x="1014" y="589"/>
                  <a:pt x="1015" y="588"/>
                </a:cubicBezTo>
                <a:cubicBezTo>
                  <a:pt x="1015" y="587"/>
                  <a:pt x="1017" y="588"/>
                  <a:pt x="1017" y="588"/>
                </a:cubicBezTo>
                <a:cubicBezTo>
                  <a:pt x="1019" y="588"/>
                  <a:pt x="1021" y="588"/>
                  <a:pt x="1023" y="588"/>
                </a:cubicBezTo>
                <a:cubicBezTo>
                  <a:pt x="1024" y="588"/>
                  <a:pt x="1025" y="588"/>
                  <a:pt x="1026" y="588"/>
                </a:cubicBezTo>
                <a:cubicBezTo>
                  <a:pt x="1027" y="588"/>
                  <a:pt x="1027" y="586"/>
                  <a:pt x="1028" y="586"/>
                </a:cubicBezTo>
                <a:cubicBezTo>
                  <a:pt x="1029" y="585"/>
                  <a:pt x="1030" y="585"/>
                  <a:pt x="1032" y="585"/>
                </a:cubicBezTo>
                <a:cubicBezTo>
                  <a:pt x="1034" y="585"/>
                  <a:pt x="1036" y="584"/>
                  <a:pt x="1038" y="583"/>
                </a:cubicBezTo>
                <a:cubicBezTo>
                  <a:pt x="1039" y="582"/>
                  <a:pt x="1040" y="582"/>
                  <a:pt x="1040" y="582"/>
                </a:cubicBezTo>
                <a:cubicBezTo>
                  <a:pt x="1041" y="581"/>
                  <a:pt x="1042" y="580"/>
                  <a:pt x="1042" y="579"/>
                </a:cubicBezTo>
                <a:cubicBezTo>
                  <a:pt x="1043" y="578"/>
                  <a:pt x="1043" y="577"/>
                  <a:pt x="1044" y="576"/>
                </a:cubicBezTo>
                <a:cubicBezTo>
                  <a:pt x="1044" y="575"/>
                  <a:pt x="1045" y="575"/>
                  <a:pt x="1046" y="575"/>
                </a:cubicBezTo>
                <a:cubicBezTo>
                  <a:pt x="1047" y="574"/>
                  <a:pt x="1047" y="573"/>
                  <a:pt x="1047" y="572"/>
                </a:cubicBezTo>
                <a:cubicBezTo>
                  <a:pt x="1047" y="571"/>
                  <a:pt x="1047" y="569"/>
                  <a:pt x="1047" y="569"/>
                </a:cubicBezTo>
                <a:cubicBezTo>
                  <a:pt x="1048" y="568"/>
                  <a:pt x="1048" y="572"/>
                  <a:pt x="1048" y="572"/>
                </a:cubicBezTo>
                <a:cubicBezTo>
                  <a:pt x="1049" y="573"/>
                  <a:pt x="1048" y="575"/>
                  <a:pt x="1048" y="576"/>
                </a:cubicBezTo>
                <a:cubicBezTo>
                  <a:pt x="1049" y="578"/>
                  <a:pt x="1049" y="577"/>
                  <a:pt x="1050" y="578"/>
                </a:cubicBezTo>
                <a:cubicBezTo>
                  <a:pt x="1051" y="578"/>
                  <a:pt x="1050" y="580"/>
                  <a:pt x="1052" y="579"/>
                </a:cubicBezTo>
                <a:cubicBezTo>
                  <a:pt x="1054" y="579"/>
                  <a:pt x="1054" y="575"/>
                  <a:pt x="1055" y="574"/>
                </a:cubicBezTo>
                <a:cubicBezTo>
                  <a:pt x="1056" y="573"/>
                  <a:pt x="1057" y="573"/>
                  <a:pt x="1058" y="572"/>
                </a:cubicBezTo>
                <a:cubicBezTo>
                  <a:pt x="1060" y="572"/>
                  <a:pt x="1060" y="571"/>
                  <a:pt x="1061" y="570"/>
                </a:cubicBezTo>
                <a:cubicBezTo>
                  <a:pt x="1062" y="569"/>
                  <a:pt x="1063" y="568"/>
                  <a:pt x="1064" y="568"/>
                </a:cubicBezTo>
                <a:cubicBezTo>
                  <a:pt x="1065" y="567"/>
                  <a:pt x="1066" y="567"/>
                  <a:pt x="1067" y="567"/>
                </a:cubicBezTo>
                <a:cubicBezTo>
                  <a:pt x="1068" y="566"/>
                  <a:pt x="1069" y="565"/>
                  <a:pt x="1069" y="564"/>
                </a:cubicBezTo>
                <a:cubicBezTo>
                  <a:pt x="1069" y="563"/>
                  <a:pt x="1068" y="562"/>
                  <a:pt x="1067" y="562"/>
                </a:cubicBezTo>
                <a:cubicBezTo>
                  <a:pt x="1067" y="561"/>
                  <a:pt x="1066" y="560"/>
                  <a:pt x="1067" y="559"/>
                </a:cubicBezTo>
                <a:cubicBezTo>
                  <a:pt x="1069" y="558"/>
                  <a:pt x="1069" y="559"/>
                  <a:pt x="1070" y="560"/>
                </a:cubicBezTo>
                <a:cubicBezTo>
                  <a:pt x="1071" y="562"/>
                  <a:pt x="1072" y="562"/>
                  <a:pt x="1073" y="561"/>
                </a:cubicBezTo>
                <a:cubicBezTo>
                  <a:pt x="1074" y="560"/>
                  <a:pt x="1077" y="559"/>
                  <a:pt x="1076" y="557"/>
                </a:cubicBezTo>
                <a:cubicBezTo>
                  <a:pt x="1075" y="557"/>
                  <a:pt x="1074" y="557"/>
                  <a:pt x="1074" y="556"/>
                </a:cubicBezTo>
                <a:cubicBezTo>
                  <a:pt x="1073" y="556"/>
                  <a:pt x="1073" y="555"/>
                  <a:pt x="1072" y="555"/>
                </a:cubicBezTo>
                <a:cubicBezTo>
                  <a:pt x="1071" y="554"/>
                  <a:pt x="1069" y="552"/>
                  <a:pt x="1068" y="553"/>
                </a:cubicBezTo>
                <a:cubicBezTo>
                  <a:pt x="1068" y="553"/>
                  <a:pt x="1069" y="554"/>
                  <a:pt x="1068" y="555"/>
                </a:cubicBezTo>
                <a:cubicBezTo>
                  <a:pt x="1067" y="555"/>
                  <a:pt x="1066" y="555"/>
                  <a:pt x="1065" y="554"/>
                </a:cubicBezTo>
                <a:cubicBezTo>
                  <a:pt x="1063" y="554"/>
                  <a:pt x="1062" y="557"/>
                  <a:pt x="1060" y="557"/>
                </a:cubicBezTo>
                <a:cubicBezTo>
                  <a:pt x="1059" y="555"/>
                  <a:pt x="1062" y="554"/>
                  <a:pt x="1063" y="554"/>
                </a:cubicBezTo>
                <a:cubicBezTo>
                  <a:pt x="1065" y="553"/>
                  <a:pt x="1065" y="553"/>
                  <a:pt x="1065" y="552"/>
                </a:cubicBezTo>
                <a:cubicBezTo>
                  <a:pt x="1065" y="550"/>
                  <a:pt x="1069" y="548"/>
                  <a:pt x="1070" y="546"/>
                </a:cubicBezTo>
                <a:cubicBezTo>
                  <a:pt x="1072" y="545"/>
                  <a:pt x="1074" y="544"/>
                  <a:pt x="1076" y="543"/>
                </a:cubicBezTo>
                <a:cubicBezTo>
                  <a:pt x="1077" y="542"/>
                  <a:pt x="1079" y="541"/>
                  <a:pt x="1081" y="540"/>
                </a:cubicBezTo>
                <a:cubicBezTo>
                  <a:pt x="1081" y="540"/>
                  <a:pt x="1082" y="539"/>
                  <a:pt x="1083" y="539"/>
                </a:cubicBezTo>
                <a:cubicBezTo>
                  <a:pt x="1084" y="539"/>
                  <a:pt x="1085" y="539"/>
                  <a:pt x="1086" y="539"/>
                </a:cubicBezTo>
                <a:cubicBezTo>
                  <a:pt x="1087" y="538"/>
                  <a:pt x="1088" y="538"/>
                  <a:pt x="1088" y="537"/>
                </a:cubicBezTo>
                <a:cubicBezTo>
                  <a:pt x="1088" y="536"/>
                  <a:pt x="1086" y="535"/>
                  <a:pt x="1086" y="534"/>
                </a:cubicBezTo>
                <a:cubicBezTo>
                  <a:pt x="1085" y="533"/>
                  <a:pt x="1084" y="531"/>
                  <a:pt x="1084" y="529"/>
                </a:cubicBezTo>
                <a:cubicBezTo>
                  <a:pt x="1083" y="528"/>
                  <a:pt x="1083" y="527"/>
                  <a:pt x="1082" y="526"/>
                </a:cubicBezTo>
                <a:cubicBezTo>
                  <a:pt x="1082" y="525"/>
                  <a:pt x="1082" y="524"/>
                  <a:pt x="1081" y="523"/>
                </a:cubicBezTo>
                <a:cubicBezTo>
                  <a:pt x="1080" y="521"/>
                  <a:pt x="1077" y="521"/>
                  <a:pt x="1075" y="521"/>
                </a:cubicBezTo>
                <a:cubicBezTo>
                  <a:pt x="1073" y="521"/>
                  <a:pt x="1072" y="520"/>
                  <a:pt x="1072" y="517"/>
                </a:cubicBezTo>
                <a:cubicBezTo>
                  <a:pt x="1072" y="515"/>
                  <a:pt x="1072" y="513"/>
                  <a:pt x="1070" y="512"/>
                </a:cubicBezTo>
                <a:cubicBezTo>
                  <a:pt x="1067" y="509"/>
                  <a:pt x="1062" y="508"/>
                  <a:pt x="1059" y="505"/>
                </a:cubicBezTo>
                <a:cubicBezTo>
                  <a:pt x="1057" y="502"/>
                  <a:pt x="1055" y="497"/>
                  <a:pt x="1051" y="501"/>
                </a:cubicBezTo>
                <a:cubicBezTo>
                  <a:pt x="1049" y="503"/>
                  <a:pt x="1048" y="504"/>
                  <a:pt x="1046" y="504"/>
                </a:cubicBezTo>
                <a:cubicBezTo>
                  <a:pt x="1044" y="503"/>
                  <a:pt x="1043" y="501"/>
                  <a:pt x="1041" y="500"/>
                </a:cubicBezTo>
                <a:cubicBezTo>
                  <a:pt x="1040" y="498"/>
                  <a:pt x="1038" y="497"/>
                  <a:pt x="1036" y="497"/>
                </a:cubicBezTo>
                <a:cubicBezTo>
                  <a:pt x="1035" y="497"/>
                  <a:pt x="1031" y="495"/>
                  <a:pt x="1034" y="495"/>
                </a:cubicBezTo>
                <a:cubicBezTo>
                  <a:pt x="1035" y="495"/>
                  <a:pt x="1036" y="495"/>
                  <a:pt x="1036" y="493"/>
                </a:cubicBezTo>
                <a:cubicBezTo>
                  <a:pt x="1035" y="492"/>
                  <a:pt x="1035" y="492"/>
                  <a:pt x="1034" y="491"/>
                </a:cubicBezTo>
                <a:cubicBezTo>
                  <a:pt x="1033" y="490"/>
                  <a:pt x="1033" y="489"/>
                  <a:pt x="1032" y="488"/>
                </a:cubicBezTo>
                <a:cubicBezTo>
                  <a:pt x="1032" y="487"/>
                  <a:pt x="1032" y="486"/>
                  <a:pt x="1031" y="485"/>
                </a:cubicBezTo>
                <a:cubicBezTo>
                  <a:pt x="1031" y="484"/>
                  <a:pt x="1030" y="483"/>
                  <a:pt x="1029" y="482"/>
                </a:cubicBezTo>
                <a:cubicBezTo>
                  <a:pt x="1028" y="480"/>
                  <a:pt x="1029" y="476"/>
                  <a:pt x="1029" y="473"/>
                </a:cubicBezTo>
                <a:cubicBezTo>
                  <a:pt x="1029" y="473"/>
                  <a:pt x="1029" y="471"/>
                  <a:pt x="1029" y="470"/>
                </a:cubicBezTo>
                <a:cubicBezTo>
                  <a:pt x="1030" y="469"/>
                  <a:pt x="1031" y="470"/>
                  <a:pt x="1032" y="470"/>
                </a:cubicBezTo>
                <a:cubicBezTo>
                  <a:pt x="1033" y="469"/>
                  <a:pt x="1032" y="468"/>
                  <a:pt x="1032" y="467"/>
                </a:cubicBezTo>
                <a:cubicBezTo>
                  <a:pt x="1030" y="467"/>
                  <a:pt x="1030" y="467"/>
                  <a:pt x="1029" y="465"/>
                </a:cubicBezTo>
                <a:cubicBezTo>
                  <a:pt x="1029" y="464"/>
                  <a:pt x="1029" y="463"/>
                  <a:pt x="1029" y="462"/>
                </a:cubicBezTo>
                <a:cubicBezTo>
                  <a:pt x="1029" y="461"/>
                  <a:pt x="1028" y="459"/>
                  <a:pt x="1029" y="459"/>
                </a:cubicBezTo>
                <a:cubicBezTo>
                  <a:pt x="1029" y="458"/>
                  <a:pt x="1031" y="458"/>
                  <a:pt x="1031" y="457"/>
                </a:cubicBezTo>
                <a:cubicBezTo>
                  <a:pt x="1033" y="455"/>
                  <a:pt x="1029" y="454"/>
                  <a:pt x="1030" y="452"/>
                </a:cubicBezTo>
                <a:cubicBezTo>
                  <a:pt x="1031" y="450"/>
                  <a:pt x="1033" y="449"/>
                  <a:pt x="1035" y="450"/>
                </a:cubicBezTo>
                <a:cubicBezTo>
                  <a:pt x="1036" y="450"/>
                  <a:pt x="1036" y="451"/>
                  <a:pt x="1037" y="452"/>
                </a:cubicBezTo>
                <a:cubicBezTo>
                  <a:pt x="1038" y="452"/>
                  <a:pt x="1038" y="453"/>
                  <a:pt x="1039" y="454"/>
                </a:cubicBezTo>
                <a:cubicBezTo>
                  <a:pt x="1040" y="455"/>
                  <a:pt x="1040" y="454"/>
                  <a:pt x="1040" y="453"/>
                </a:cubicBezTo>
                <a:cubicBezTo>
                  <a:pt x="1040" y="452"/>
                  <a:pt x="1039" y="451"/>
                  <a:pt x="1038" y="450"/>
                </a:cubicBezTo>
                <a:cubicBezTo>
                  <a:pt x="1038" y="449"/>
                  <a:pt x="1038" y="449"/>
                  <a:pt x="1037" y="448"/>
                </a:cubicBezTo>
                <a:cubicBezTo>
                  <a:pt x="1037" y="447"/>
                  <a:pt x="1037" y="446"/>
                  <a:pt x="1036" y="446"/>
                </a:cubicBezTo>
                <a:cubicBezTo>
                  <a:pt x="1035" y="444"/>
                  <a:pt x="1035" y="442"/>
                  <a:pt x="1036" y="440"/>
                </a:cubicBezTo>
                <a:cubicBezTo>
                  <a:pt x="1036" y="439"/>
                  <a:pt x="1037" y="438"/>
                  <a:pt x="1038" y="438"/>
                </a:cubicBezTo>
                <a:cubicBezTo>
                  <a:pt x="1039" y="437"/>
                  <a:pt x="1038" y="436"/>
                  <a:pt x="1039" y="435"/>
                </a:cubicBezTo>
                <a:cubicBezTo>
                  <a:pt x="1039" y="433"/>
                  <a:pt x="1041" y="431"/>
                  <a:pt x="1041" y="429"/>
                </a:cubicBezTo>
                <a:cubicBezTo>
                  <a:pt x="1041" y="427"/>
                  <a:pt x="1041" y="425"/>
                  <a:pt x="1040" y="423"/>
                </a:cubicBezTo>
                <a:cubicBezTo>
                  <a:pt x="1040" y="422"/>
                  <a:pt x="1039" y="422"/>
                  <a:pt x="1038" y="421"/>
                </a:cubicBezTo>
                <a:cubicBezTo>
                  <a:pt x="1037" y="421"/>
                  <a:pt x="1038" y="419"/>
                  <a:pt x="1038" y="418"/>
                </a:cubicBezTo>
                <a:cubicBezTo>
                  <a:pt x="1038" y="417"/>
                  <a:pt x="1037" y="416"/>
                  <a:pt x="1038" y="415"/>
                </a:cubicBezTo>
                <a:cubicBezTo>
                  <a:pt x="1039" y="414"/>
                  <a:pt x="1040" y="415"/>
                  <a:pt x="1041" y="416"/>
                </a:cubicBezTo>
                <a:cubicBezTo>
                  <a:pt x="1042" y="417"/>
                  <a:pt x="1044" y="417"/>
                  <a:pt x="1046" y="417"/>
                </a:cubicBezTo>
                <a:cubicBezTo>
                  <a:pt x="1048" y="416"/>
                  <a:pt x="1050" y="415"/>
                  <a:pt x="1051" y="413"/>
                </a:cubicBezTo>
                <a:cubicBezTo>
                  <a:pt x="1051" y="412"/>
                  <a:pt x="1051" y="411"/>
                  <a:pt x="1051" y="410"/>
                </a:cubicBezTo>
                <a:cubicBezTo>
                  <a:pt x="1051" y="409"/>
                  <a:pt x="1052" y="408"/>
                  <a:pt x="1052" y="407"/>
                </a:cubicBezTo>
                <a:cubicBezTo>
                  <a:pt x="1053" y="405"/>
                  <a:pt x="1055" y="403"/>
                  <a:pt x="1055" y="401"/>
                </a:cubicBezTo>
                <a:cubicBezTo>
                  <a:pt x="1054" y="400"/>
                  <a:pt x="1053" y="400"/>
                  <a:pt x="1053" y="399"/>
                </a:cubicBezTo>
                <a:cubicBezTo>
                  <a:pt x="1052" y="398"/>
                  <a:pt x="1053" y="397"/>
                  <a:pt x="1052" y="396"/>
                </a:cubicBezTo>
                <a:cubicBezTo>
                  <a:pt x="1052" y="395"/>
                  <a:pt x="1051" y="393"/>
                  <a:pt x="1050" y="393"/>
                </a:cubicBezTo>
                <a:cubicBezTo>
                  <a:pt x="1049" y="392"/>
                  <a:pt x="1047" y="391"/>
                  <a:pt x="1047" y="390"/>
                </a:cubicBezTo>
                <a:cubicBezTo>
                  <a:pt x="1048" y="390"/>
                  <a:pt x="1050" y="392"/>
                  <a:pt x="1051" y="393"/>
                </a:cubicBezTo>
                <a:cubicBezTo>
                  <a:pt x="1052" y="394"/>
                  <a:pt x="1052" y="394"/>
                  <a:pt x="1053" y="395"/>
                </a:cubicBezTo>
                <a:cubicBezTo>
                  <a:pt x="1053" y="396"/>
                  <a:pt x="1053" y="397"/>
                  <a:pt x="1053" y="398"/>
                </a:cubicBezTo>
                <a:cubicBezTo>
                  <a:pt x="1054" y="399"/>
                  <a:pt x="1055" y="399"/>
                  <a:pt x="1056" y="399"/>
                </a:cubicBezTo>
                <a:cubicBezTo>
                  <a:pt x="1058" y="399"/>
                  <a:pt x="1057" y="400"/>
                  <a:pt x="1058" y="401"/>
                </a:cubicBezTo>
                <a:cubicBezTo>
                  <a:pt x="1059" y="402"/>
                  <a:pt x="1059" y="402"/>
                  <a:pt x="1060" y="400"/>
                </a:cubicBezTo>
                <a:cubicBezTo>
                  <a:pt x="1061" y="400"/>
                  <a:pt x="1060" y="398"/>
                  <a:pt x="1061" y="397"/>
                </a:cubicBezTo>
                <a:cubicBezTo>
                  <a:pt x="1061" y="396"/>
                  <a:pt x="1062" y="396"/>
                  <a:pt x="1063" y="395"/>
                </a:cubicBezTo>
                <a:cubicBezTo>
                  <a:pt x="1064" y="395"/>
                  <a:pt x="1063" y="394"/>
                  <a:pt x="1063" y="392"/>
                </a:cubicBezTo>
                <a:cubicBezTo>
                  <a:pt x="1064" y="390"/>
                  <a:pt x="1066" y="389"/>
                  <a:pt x="1068" y="389"/>
                </a:cubicBezTo>
                <a:cubicBezTo>
                  <a:pt x="1070" y="388"/>
                  <a:pt x="1072" y="387"/>
                  <a:pt x="1074" y="386"/>
                </a:cubicBezTo>
                <a:cubicBezTo>
                  <a:pt x="1076" y="384"/>
                  <a:pt x="1078" y="384"/>
                  <a:pt x="1080" y="383"/>
                </a:cubicBezTo>
                <a:cubicBezTo>
                  <a:pt x="1081" y="382"/>
                  <a:pt x="1082" y="381"/>
                  <a:pt x="1083" y="381"/>
                </a:cubicBezTo>
                <a:cubicBezTo>
                  <a:pt x="1084" y="381"/>
                  <a:pt x="1085" y="381"/>
                  <a:pt x="1086" y="381"/>
                </a:cubicBezTo>
                <a:cubicBezTo>
                  <a:pt x="1087" y="381"/>
                  <a:pt x="1087" y="381"/>
                  <a:pt x="1088" y="380"/>
                </a:cubicBezTo>
                <a:cubicBezTo>
                  <a:pt x="1088" y="379"/>
                  <a:pt x="1088" y="379"/>
                  <a:pt x="1088" y="378"/>
                </a:cubicBezTo>
                <a:cubicBezTo>
                  <a:pt x="1089" y="377"/>
                  <a:pt x="1090" y="375"/>
                  <a:pt x="1091" y="374"/>
                </a:cubicBezTo>
                <a:cubicBezTo>
                  <a:pt x="1092" y="373"/>
                  <a:pt x="1092" y="372"/>
                  <a:pt x="1093" y="371"/>
                </a:cubicBezTo>
                <a:cubicBezTo>
                  <a:pt x="1093" y="370"/>
                  <a:pt x="1094" y="369"/>
                  <a:pt x="1095" y="369"/>
                </a:cubicBezTo>
                <a:cubicBezTo>
                  <a:pt x="1096" y="369"/>
                  <a:pt x="1096" y="369"/>
                  <a:pt x="1098" y="369"/>
                </a:cubicBezTo>
                <a:cubicBezTo>
                  <a:pt x="1098" y="370"/>
                  <a:pt x="1098" y="369"/>
                  <a:pt x="1099" y="370"/>
                </a:cubicBezTo>
                <a:cubicBezTo>
                  <a:pt x="1099" y="370"/>
                  <a:pt x="1100" y="371"/>
                  <a:pt x="1100" y="371"/>
                </a:cubicBezTo>
                <a:cubicBezTo>
                  <a:pt x="1101" y="371"/>
                  <a:pt x="1101" y="370"/>
                  <a:pt x="1100" y="369"/>
                </a:cubicBezTo>
                <a:cubicBezTo>
                  <a:pt x="1100" y="368"/>
                  <a:pt x="1099" y="367"/>
                  <a:pt x="1099" y="366"/>
                </a:cubicBezTo>
                <a:cubicBezTo>
                  <a:pt x="1100" y="365"/>
                  <a:pt x="1101" y="368"/>
                  <a:pt x="1101" y="368"/>
                </a:cubicBezTo>
                <a:cubicBezTo>
                  <a:pt x="1102" y="369"/>
                  <a:pt x="1103" y="368"/>
                  <a:pt x="1104" y="369"/>
                </a:cubicBezTo>
                <a:cubicBezTo>
                  <a:pt x="1105" y="369"/>
                  <a:pt x="1106" y="370"/>
                  <a:pt x="1107" y="370"/>
                </a:cubicBezTo>
                <a:cubicBezTo>
                  <a:pt x="1109" y="369"/>
                  <a:pt x="1110" y="367"/>
                  <a:pt x="1111" y="365"/>
                </a:cubicBezTo>
                <a:cubicBezTo>
                  <a:pt x="1112" y="365"/>
                  <a:pt x="1113" y="364"/>
                  <a:pt x="1114" y="364"/>
                </a:cubicBezTo>
                <a:cubicBezTo>
                  <a:pt x="1116" y="363"/>
                  <a:pt x="1116" y="362"/>
                  <a:pt x="1117" y="361"/>
                </a:cubicBezTo>
                <a:cubicBezTo>
                  <a:pt x="1119" y="360"/>
                  <a:pt x="1121" y="360"/>
                  <a:pt x="1123" y="359"/>
                </a:cubicBezTo>
                <a:cubicBezTo>
                  <a:pt x="1123" y="358"/>
                  <a:pt x="1124" y="358"/>
                  <a:pt x="1124" y="358"/>
                </a:cubicBezTo>
                <a:cubicBezTo>
                  <a:pt x="1125" y="357"/>
                  <a:pt x="1126" y="358"/>
                  <a:pt x="1127" y="358"/>
                </a:cubicBezTo>
                <a:cubicBezTo>
                  <a:pt x="1128" y="358"/>
                  <a:pt x="1130" y="357"/>
                  <a:pt x="1131" y="356"/>
                </a:cubicBezTo>
                <a:cubicBezTo>
                  <a:pt x="1134" y="354"/>
                  <a:pt x="1137" y="351"/>
                  <a:pt x="1140" y="348"/>
                </a:cubicBezTo>
                <a:cubicBezTo>
                  <a:pt x="1142" y="346"/>
                  <a:pt x="1142" y="344"/>
                  <a:pt x="1143" y="342"/>
                </a:cubicBezTo>
                <a:cubicBezTo>
                  <a:pt x="1146" y="337"/>
                  <a:pt x="1149" y="333"/>
                  <a:pt x="1153" y="330"/>
                </a:cubicBezTo>
                <a:cubicBezTo>
                  <a:pt x="1155" y="329"/>
                  <a:pt x="1157" y="327"/>
                  <a:pt x="1158" y="326"/>
                </a:cubicBezTo>
                <a:cubicBezTo>
                  <a:pt x="1159" y="325"/>
                  <a:pt x="1160" y="325"/>
                  <a:pt x="1161" y="324"/>
                </a:cubicBezTo>
                <a:cubicBezTo>
                  <a:pt x="1161" y="324"/>
                  <a:pt x="1163" y="324"/>
                  <a:pt x="1163" y="323"/>
                </a:cubicBezTo>
                <a:cubicBezTo>
                  <a:pt x="1163" y="321"/>
                  <a:pt x="1158" y="323"/>
                  <a:pt x="1159" y="320"/>
                </a:cubicBezTo>
                <a:cubicBezTo>
                  <a:pt x="1159" y="319"/>
                  <a:pt x="1161" y="320"/>
                  <a:pt x="1161" y="318"/>
                </a:cubicBezTo>
                <a:cubicBezTo>
                  <a:pt x="1161" y="317"/>
                  <a:pt x="1160" y="317"/>
                  <a:pt x="1159" y="316"/>
                </a:cubicBezTo>
                <a:cubicBezTo>
                  <a:pt x="1157" y="315"/>
                  <a:pt x="1152" y="316"/>
                  <a:pt x="1153" y="313"/>
                </a:cubicBezTo>
                <a:cubicBezTo>
                  <a:pt x="1153" y="312"/>
                  <a:pt x="1153" y="312"/>
                  <a:pt x="1153" y="311"/>
                </a:cubicBezTo>
                <a:cubicBezTo>
                  <a:pt x="1153" y="310"/>
                  <a:pt x="1153" y="310"/>
                  <a:pt x="1152" y="309"/>
                </a:cubicBezTo>
                <a:cubicBezTo>
                  <a:pt x="1152" y="309"/>
                  <a:pt x="1152" y="308"/>
                  <a:pt x="1152" y="307"/>
                </a:cubicBezTo>
                <a:cubicBezTo>
                  <a:pt x="1151" y="305"/>
                  <a:pt x="1146" y="308"/>
                  <a:pt x="1146" y="304"/>
                </a:cubicBezTo>
                <a:cubicBezTo>
                  <a:pt x="1146" y="302"/>
                  <a:pt x="1149" y="302"/>
                  <a:pt x="1151" y="301"/>
                </a:cubicBezTo>
                <a:cubicBezTo>
                  <a:pt x="1152" y="299"/>
                  <a:pt x="1152" y="297"/>
                  <a:pt x="1155" y="296"/>
                </a:cubicBezTo>
                <a:cubicBezTo>
                  <a:pt x="1157" y="295"/>
                  <a:pt x="1159" y="295"/>
                  <a:pt x="1160" y="293"/>
                </a:cubicBezTo>
                <a:cubicBezTo>
                  <a:pt x="1162" y="292"/>
                  <a:pt x="1163" y="290"/>
                  <a:pt x="1163" y="288"/>
                </a:cubicBezTo>
                <a:cubicBezTo>
                  <a:pt x="1162" y="286"/>
                  <a:pt x="1161" y="284"/>
                  <a:pt x="1163" y="283"/>
                </a:cubicBezTo>
                <a:cubicBezTo>
                  <a:pt x="1164" y="282"/>
                  <a:pt x="1168" y="281"/>
                  <a:pt x="1165" y="280"/>
                </a:cubicBezTo>
                <a:cubicBezTo>
                  <a:pt x="1164" y="279"/>
                  <a:pt x="1163" y="279"/>
                  <a:pt x="1163" y="279"/>
                </a:cubicBezTo>
                <a:cubicBezTo>
                  <a:pt x="1162" y="278"/>
                  <a:pt x="1160" y="279"/>
                  <a:pt x="1159" y="278"/>
                </a:cubicBezTo>
                <a:cubicBezTo>
                  <a:pt x="1158" y="276"/>
                  <a:pt x="1163" y="276"/>
                  <a:pt x="1164" y="275"/>
                </a:cubicBezTo>
                <a:cubicBezTo>
                  <a:pt x="1166" y="274"/>
                  <a:pt x="1167" y="272"/>
                  <a:pt x="1168" y="271"/>
                </a:cubicBezTo>
                <a:cubicBezTo>
                  <a:pt x="1171" y="271"/>
                  <a:pt x="1172" y="270"/>
                  <a:pt x="1174" y="268"/>
                </a:cubicBezTo>
                <a:cubicBezTo>
                  <a:pt x="1175" y="267"/>
                  <a:pt x="1175" y="266"/>
                  <a:pt x="1176" y="266"/>
                </a:cubicBezTo>
                <a:cubicBezTo>
                  <a:pt x="1178" y="266"/>
                  <a:pt x="1178" y="267"/>
                  <a:pt x="1179" y="267"/>
                </a:cubicBezTo>
                <a:cubicBezTo>
                  <a:pt x="1181" y="268"/>
                  <a:pt x="1183" y="269"/>
                  <a:pt x="1185" y="269"/>
                </a:cubicBezTo>
                <a:cubicBezTo>
                  <a:pt x="1186" y="268"/>
                  <a:pt x="1188" y="265"/>
                  <a:pt x="1186" y="264"/>
                </a:cubicBezTo>
                <a:cubicBezTo>
                  <a:pt x="1185" y="263"/>
                  <a:pt x="1182" y="262"/>
                  <a:pt x="1183" y="261"/>
                </a:cubicBezTo>
                <a:cubicBezTo>
                  <a:pt x="1184" y="260"/>
                  <a:pt x="1185" y="260"/>
                  <a:pt x="1185" y="259"/>
                </a:cubicBezTo>
                <a:cubicBezTo>
                  <a:pt x="1185" y="258"/>
                  <a:pt x="1183" y="257"/>
                  <a:pt x="1185" y="256"/>
                </a:cubicBezTo>
                <a:cubicBezTo>
                  <a:pt x="1186" y="254"/>
                  <a:pt x="1188" y="256"/>
                  <a:pt x="1189" y="257"/>
                </a:cubicBezTo>
                <a:cubicBezTo>
                  <a:pt x="1190" y="257"/>
                  <a:pt x="1191" y="258"/>
                  <a:pt x="1192" y="258"/>
                </a:cubicBezTo>
                <a:cubicBezTo>
                  <a:pt x="1193" y="258"/>
                  <a:pt x="1194" y="258"/>
                  <a:pt x="1195" y="257"/>
                </a:cubicBezTo>
                <a:cubicBezTo>
                  <a:pt x="1195" y="256"/>
                  <a:pt x="1195" y="255"/>
                  <a:pt x="1196" y="255"/>
                </a:cubicBezTo>
                <a:cubicBezTo>
                  <a:pt x="1197" y="254"/>
                  <a:pt x="1198" y="255"/>
                  <a:pt x="1199" y="256"/>
                </a:cubicBezTo>
                <a:cubicBezTo>
                  <a:pt x="1200" y="257"/>
                  <a:pt x="1202" y="257"/>
                  <a:pt x="1203" y="258"/>
                </a:cubicBezTo>
                <a:cubicBezTo>
                  <a:pt x="1204" y="259"/>
                  <a:pt x="1204" y="260"/>
                  <a:pt x="1205" y="261"/>
                </a:cubicBezTo>
                <a:cubicBezTo>
                  <a:pt x="1206" y="261"/>
                  <a:pt x="1207" y="261"/>
                  <a:pt x="1207" y="260"/>
                </a:cubicBezTo>
                <a:cubicBezTo>
                  <a:pt x="1208" y="260"/>
                  <a:pt x="1208" y="260"/>
                  <a:pt x="1208" y="259"/>
                </a:cubicBezTo>
                <a:cubicBezTo>
                  <a:pt x="1208" y="259"/>
                  <a:pt x="1209" y="259"/>
                  <a:pt x="1209" y="258"/>
                </a:cubicBezTo>
                <a:cubicBezTo>
                  <a:pt x="1210" y="257"/>
                  <a:pt x="1209" y="256"/>
                  <a:pt x="1211" y="255"/>
                </a:cubicBezTo>
                <a:cubicBezTo>
                  <a:pt x="1212" y="255"/>
                  <a:pt x="1213" y="255"/>
                  <a:pt x="1214" y="255"/>
                </a:cubicBezTo>
                <a:cubicBezTo>
                  <a:pt x="1216" y="256"/>
                  <a:pt x="1218" y="256"/>
                  <a:pt x="1220" y="256"/>
                </a:cubicBezTo>
                <a:cubicBezTo>
                  <a:pt x="1222" y="256"/>
                  <a:pt x="1225" y="256"/>
                  <a:pt x="1227" y="255"/>
                </a:cubicBezTo>
                <a:cubicBezTo>
                  <a:pt x="1229" y="255"/>
                  <a:pt x="1231" y="256"/>
                  <a:pt x="1233" y="256"/>
                </a:cubicBezTo>
                <a:cubicBezTo>
                  <a:pt x="1235" y="257"/>
                  <a:pt x="1237" y="256"/>
                  <a:pt x="1239" y="257"/>
                </a:cubicBezTo>
                <a:cubicBezTo>
                  <a:pt x="1241" y="257"/>
                  <a:pt x="1243" y="258"/>
                  <a:pt x="1245" y="259"/>
                </a:cubicBezTo>
                <a:cubicBezTo>
                  <a:pt x="1247" y="259"/>
                  <a:pt x="1248" y="261"/>
                  <a:pt x="1250" y="262"/>
                </a:cubicBezTo>
                <a:cubicBezTo>
                  <a:pt x="1252" y="264"/>
                  <a:pt x="1254" y="264"/>
                  <a:pt x="1256" y="264"/>
                </a:cubicBezTo>
                <a:cubicBezTo>
                  <a:pt x="1259" y="265"/>
                  <a:pt x="1261" y="266"/>
                  <a:pt x="1263" y="267"/>
                </a:cubicBezTo>
                <a:cubicBezTo>
                  <a:pt x="1265" y="268"/>
                  <a:pt x="1268" y="268"/>
                  <a:pt x="1269" y="270"/>
                </a:cubicBezTo>
                <a:cubicBezTo>
                  <a:pt x="1271" y="271"/>
                  <a:pt x="1271" y="272"/>
                  <a:pt x="1271" y="274"/>
                </a:cubicBezTo>
                <a:cubicBezTo>
                  <a:pt x="1272" y="276"/>
                  <a:pt x="1272" y="277"/>
                  <a:pt x="1272" y="279"/>
                </a:cubicBezTo>
                <a:cubicBezTo>
                  <a:pt x="1272" y="280"/>
                  <a:pt x="1272" y="283"/>
                  <a:pt x="1271" y="284"/>
                </a:cubicBezTo>
                <a:cubicBezTo>
                  <a:pt x="1270" y="287"/>
                  <a:pt x="1269" y="289"/>
                  <a:pt x="1271" y="291"/>
                </a:cubicBezTo>
                <a:cubicBezTo>
                  <a:pt x="1272" y="292"/>
                  <a:pt x="1274" y="293"/>
                  <a:pt x="1275" y="295"/>
                </a:cubicBezTo>
                <a:cubicBezTo>
                  <a:pt x="1276" y="296"/>
                  <a:pt x="1276" y="297"/>
                  <a:pt x="1276" y="298"/>
                </a:cubicBezTo>
                <a:cubicBezTo>
                  <a:pt x="1275" y="298"/>
                  <a:pt x="1274" y="297"/>
                  <a:pt x="1274" y="297"/>
                </a:cubicBezTo>
                <a:cubicBezTo>
                  <a:pt x="1272" y="296"/>
                  <a:pt x="1269" y="296"/>
                  <a:pt x="1270" y="298"/>
                </a:cubicBezTo>
                <a:cubicBezTo>
                  <a:pt x="1271" y="298"/>
                  <a:pt x="1272" y="298"/>
                  <a:pt x="1272" y="299"/>
                </a:cubicBezTo>
                <a:cubicBezTo>
                  <a:pt x="1273" y="299"/>
                  <a:pt x="1273" y="301"/>
                  <a:pt x="1273" y="302"/>
                </a:cubicBezTo>
                <a:cubicBezTo>
                  <a:pt x="1273" y="303"/>
                  <a:pt x="1273" y="303"/>
                  <a:pt x="1272" y="304"/>
                </a:cubicBezTo>
                <a:cubicBezTo>
                  <a:pt x="1271" y="305"/>
                  <a:pt x="1271" y="304"/>
                  <a:pt x="1270" y="303"/>
                </a:cubicBezTo>
                <a:cubicBezTo>
                  <a:pt x="1269" y="302"/>
                  <a:pt x="1267" y="302"/>
                  <a:pt x="1266" y="301"/>
                </a:cubicBezTo>
                <a:cubicBezTo>
                  <a:pt x="1265" y="300"/>
                  <a:pt x="1265" y="300"/>
                  <a:pt x="1264" y="300"/>
                </a:cubicBezTo>
                <a:cubicBezTo>
                  <a:pt x="1261" y="300"/>
                  <a:pt x="1257" y="302"/>
                  <a:pt x="1255" y="303"/>
                </a:cubicBezTo>
                <a:cubicBezTo>
                  <a:pt x="1252" y="305"/>
                  <a:pt x="1251" y="306"/>
                  <a:pt x="1249" y="308"/>
                </a:cubicBezTo>
                <a:cubicBezTo>
                  <a:pt x="1247" y="310"/>
                  <a:pt x="1246" y="313"/>
                  <a:pt x="1244" y="315"/>
                </a:cubicBezTo>
                <a:cubicBezTo>
                  <a:pt x="1243" y="318"/>
                  <a:pt x="1242" y="320"/>
                  <a:pt x="1240" y="322"/>
                </a:cubicBezTo>
                <a:cubicBezTo>
                  <a:pt x="1238" y="324"/>
                  <a:pt x="1236" y="325"/>
                  <a:pt x="1234" y="327"/>
                </a:cubicBezTo>
                <a:cubicBezTo>
                  <a:pt x="1232" y="329"/>
                  <a:pt x="1229" y="330"/>
                  <a:pt x="1227" y="333"/>
                </a:cubicBezTo>
                <a:cubicBezTo>
                  <a:pt x="1226" y="335"/>
                  <a:pt x="1224" y="337"/>
                  <a:pt x="1223" y="339"/>
                </a:cubicBezTo>
                <a:cubicBezTo>
                  <a:pt x="1222" y="340"/>
                  <a:pt x="1222" y="342"/>
                  <a:pt x="1220" y="342"/>
                </a:cubicBezTo>
                <a:cubicBezTo>
                  <a:pt x="1219" y="342"/>
                  <a:pt x="1219" y="341"/>
                  <a:pt x="1218" y="341"/>
                </a:cubicBezTo>
                <a:cubicBezTo>
                  <a:pt x="1214" y="340"/>
                  <a:pt x="1215" y="343"/>
                  <a:pt x="1215" y="345"/>
                </a:cubicBezTo>
                <a:cubicBezTo>
                  <a:pt x="1215" y="348"/>
                  <a:pt x="1212" y="347"/>
                  <a:pt x="1211" y="348"/>
                </a:cubicBezTo>
                <a:cubicBezTo>
                  <a:pt x="1209" y="349"/>
                  <a:pt x="1207" y="351"/>
                  <a:pt x="1206" y="353"/>
                </a:cubicBezTo>
                <a:cubicBezTo>
                  <a:pt x="1204" y="354"/>
                  <a:pt x="1203" y="357"/>
                  <a:pt x="1201" y="358"/>
                </a:cubicBezTo>
                <a:cubicBezTo>
                  <a:pt x="1199" y="359"/>
                  <a:pt x="1197" y="359"/>
                  <a:pt x="1195" y="360"/>
                </a:cubicBezTo>
                <a:cubicBezTo>
                  <a:pt x="1193" y="361"/>
                  <a:pt x="1190" y="361"/>
                  <a:pt x="1188" y="362"/>
                </a:cubicBezTo>
                <a:cubicBezTo>
                  <a:pt x="1186" y="363"/>
                  <a:pt x="1184" y="364"/>
                  <a:pt x="1183" y="366"/>
                </a:cubicBezTo>
                <a:cubicBezTo>
                  <a:pt x="1181" y="368"/>
                  <a:pt x="1182" y="369"/>
                  <a:pt x="1183" y="371"/>
                </a:cubicBezTo>
                <a:cubicBezTo>
                  <a:pt x="1184" y="372"/>
                  <a:pt x="1184" y="376"/>
                  <a:pt x="1183" y="377"/>
                </a:cubicBezTo>
                <a:cubicBezTo>
                  <a:pt x="1182" y="378"/>
                  <a:pt x="1179" y="379"/>
                  <a:pt x="1178" y="380"/>
                </a:cubicBezTo>
                <a:cubicBezTo>
                  <a:pt x="1177" y="380"/>
                  <a:pt x="1175" y="384"/>
                  <a:pt x="1174" y="381"/>
                </a:cubicBezTo>
                <a:cubicBezTo>
                  <a:pt x="1173" y="380"/>
                  <a:pt x="1174" y="379"/>
                  <a:pt x="1173" y="378"/>
                </a:cubicBezTo>
                <a:cubicBezTo>
                  <a:pt x="1172" y="378"/>
                  <a:pt x="1171" y="378"/>
                  <a:pt x="1170" y="378"/>
                </a:cubicBezTo>
                <a:cubicBezTo>
                  <a:pt x="1167" y="378"/>
                  <a:pt x="1165" y="379"/>
                  <a:pt x="1163" y="381"/>
                </a:cubicBezTo>
                <a:cubicBezTo>
                  <a:pt x="1162" y="382"/>
                  <a:pt x="1160" y="382"/>
                  <a:pt x="1161" y="384"/>
                </a:cubicBezTo>
                <a:cubicBezTo>
                  <a:pt x="1162" y="384"/>
                  <a:pt x="1163" y="384"/>
                  <a:pt x="1163" y="385"/>
                </a:cubicBezTo>
                <a:cubicBezTo>
                  <a:pt x="1164" y="386"/>
                  <a:pt x="1164" y="388"/>
                  <a:pt x="1164" y="388"/>
                </a:cubicBezTo>
                <a:cubicBezTo>
                  <a:pt x="1163" y="389"/>
                  <a:pt x="1162" y="389"/>
                  <a:pt x="1161" y="389"/>
                </a:cubicBezTo>
                <a:cubicBezTo>
                  <a:pt x="1159" y="390"/>
                  <a:pt x="1157" y="391"/>
                  <a:pt x="1156" y="392"/>
                </a:cubicBezTo>
                <a:cubicBezTo>
                  <a:pt x="1152" y="395"/>
                  <a:pt x="1151" y="400"/>
                  <a:pt x="1149" y="403"/>
                </a:cubicBezTo>
                <a:cubicBezTo>
                  <a:pt x="1148" y="405"/>
                  <a:pt x="1148" y="408"/>
                  <a:pt x="1148" y="410"/>
                </a:cubicBezTo>
                <a:cubicBezTo>
                  <a:pt x="1148" y="411"/>
                  <a:pt x="1148" y="412"/>
                  <a:pt x="1149" y="413"/>
                </a:cubicBezTo>
                <a:cubicBezTo>
                  <a:pt x="1149" y="414"/>
                  <a:pt x="1149" y="415"/>
                  <a:pt x="1150" y="417"/>
                </a:cubicBezTo>
                <a:cubicBezTo>
                  <a:pt x="1150" y="419"/>
                  <a:pt x="1151" y="420"/>
                  <a:pt x="1153" y="421"/>
                </a:cubicBezTo>
                <a:cubicBezTo>
                  <a:pt x="1155" y="423"/>
                  <a:pt x="1156" y="424"/>
                  <a:pt x="1157" y="426"/>
                </a:cubicBezTo>
                <a:cubicBezTo>
                  <a:pt x="1157" y="427"/>
                  <a:pt x="1157" y="428"/>
                  <a:pt x="1157" y="429"/>
                </a:cubicBezTo>
                <a:cubicBezTo>
                  <a:pt x="1157" y="431"/>
                  <a:pt x="1155" y="433"/>
                  <a:pt x="1154" y="435"/>
                </a:cubicBezTo>
                <a:cubicBezTo>
                  <a:pt x="1154" y="438"/>
                  <a:pt x="1154" y="440"/>
                  <a:pt x="1155" y="442"/>
                </a:cubicBezTo>
                <a:cubicBezTo>
                  <a:pt x="1157" y="444"/>
                  <a:pt x="1158" y="446"/>
                  <a:pt x="1159" y="448"/>
                </a:cubicBezTo>
                <a:cubicBezTo>
                  <a:pt x="1160" y="450"/>
                  <a:pt x="1162" y="450"/>
                  <a:pt x="1163" y="452"/>
                </a:cubicBezTo>
                <a:cubicBezTo>
                  <a:pt x="1163" y="453"/>
                  <a:pt x="1164" y="454"/>
                  <a:pt x="1164" y="455"/>
                </a:cubicBezTo>
                <a:cubicBezTo>
                  <a:pt x="1164" y="456"/>
                  <a:pt x="1163" y="456"/>
                  <a:pt x="1162" y="456"/>
                </a:cubicBezTo>
                <a:cubicBezTo>
                  <a:pt x="1161" y="456"/>
                  <a:pt x="1160" y="456"/>
                  <a:pt x="1159" y="456"/>
                </a:cubicBezTo>
                <a:cubicBezTo>
                  <a:pt x="1157" y="456"/>
                  <a:pt x="1157" y="457"/>
                  <a:pt x="1158" y="458"/>
                </a:cubicBezTo>
                <a:cubicBezTo>
                  <a:pt x="1159" y="460"/>
                  <a:pt x="1158" y="462"/>
                  <a:pt x="1158" y="465"/>
                </a:cubicBezTo>
                <a:cubicBezTo>
                  <a:pt x="1159" y="466"/>
                  <a:pt x="1160" y="466"/>
                  <a:pt x="1160" y="468"/>
                </a:cubicBezTo>
                <a:cubicBezTo>
                  <a:pt x="1160" y="469"/>
                  <a:pt x="1161" y="469"/>
                  <a:pt x="1160" y="470"/>
                </a:cubicBezTo>
                <a:cubicBezTo>
                  <a:pt x="1160" y="472"/>
                  <a:pt x="1159" y="474"/>
                  <a:pt x="1157" y="475"/>
                </a:cubicBezTo>
                <a:cubicBezTo>
                  <a:pt x="1156" y="476"/>
                  <a:pt x="1154" y="478"/>
                  <a:pt x="1154" y="480"/>
                </a:cubicBezTo>
                <a:cubicBezTo>
                  <a:pt x="1154" y="482"/>
                  <a:pt x="1156" y="484"/>
                  <a:pt x="1156" y="486"/>
                </a:cubicBezTo>
                <a:cubicBezTo>
                  <a:pt x="1157" y="488"/>
                  <a:pt x="1157" y="490"/>
                  <a:pt x="1157" y="493"/>
                </a:cubicBezTo>
                <a:cubicBezTo>
                  <a:pt x="1157" y="495"/>
                  <a:pt x="1157" y="498"/>
                  <a:pt x="1157" y="500"/>
                </a:cubicBezTo>
                <a:cubicBezTo>
                  <a:pt x="1158" y="501"/>
                  <a:pt x="1158" y="501"/>
                  <a:pt x="1159" y="502"/>
                </a:cubicBezTo>
                <a:cubicBezTo>
                  <a:pt x="1160" y="503"/>
                  <a:pt x="1160" y="503"/>
                  <a:pt x="1161" y="504"/>
                </a:cubicBezTo>
                <a:cubicBezTo>
                  <a:pt x="1162" y="507"/>
                  <a:pt x="1165" y="505"/>
                  <a:pt x="1165" y="503"/>
                </a:cubicBezTo>
                <a:cubicBezTo>
                  <a:pt x="1165" y="500"/>
                  <a:pt x="1166" y="499"/>
                  <a:pt x="1168" y="501"/>
                </a:cubicBezTo>
                <a:cubicBezTo>
                  <a:pt x="1170" y="502"/>
                  <a:pt x="1172" y="503"/>
                  <a:pt x="1173" y="505"/>
                </a:cubicBezTo>
                <a:cubicBezTo>
                  <a:pt x="1175" y="506"/>
                  <a:pt x="1177" y="507"/>
                  <a:pt x="1179" y="507"/>
                </a:cubicBezTo>
                <a:cubicBezTo>
                  <a:pt x="1181" y="508"/>
                  <a:pt x="1182" y="509"/>
                  <a:pt x="1184" y="509"/>
                </a:cubicBezTo>
                <a:cubicBezTo>
                  <a:pt x="1185" y="510"/>
                  <a:pt x="1187" y="509"/>
                  <a:pt x="1188" y="510"/>
                </a:cubicBezTo>
                <a:cubicBezTo>
                  <a:pt x="1189" y="510"/>
                  <a:pt x="1189" y="511"/>
                  <a:pt x="1190" y="511"/>
                </a:cubicBezTo>
                <a:cubicBezTo>
                  <a:pt x="1191" y="512"/>
                  <a:pt x="1191" y="512"/>
                  <a:pt x="1191" y="513"/>
                </a:cubicBezTo>
                <a:cubicBezTo>
                  <a:pt x="1192" y="514"/>
                  <a:pt x="1191" y="515"/>
                  <a:pt x="1191" y="516"/>
                </a:cubicBezTo>
                <a:cubicBezTo>
                  <a:pt x="1190" y="517"/>
                  <a:pt x="1187" y="518"/>
                  <a:pt x="1187" y="519"/>
                </a:cubicBezTo>
                <a:cubicBezTo>
                  <a:pt x="1187" y="520"/>
                  <a:pt x="1187" y="521"/>
                  <a:pt x="1187" y="522"/>
                </a:cubicBezTo>
                <a:cubicBezTo>
                  <a:pt x="1187" y="523"/>
                  <a:pt x="1186" y="524"/>
                  <a:pt x="1186" y="524"/>
                </a:cubicBezTo>
                <a:cubicBezTo>
                  <a:pt x="1184" y="528"/>
                  <a:pt x="1189" y="527"/>
                  <a:pt x="1191" y="527"/>
                </a:cubicBezTo>
                <a:cubicBezTo>
                  <a:pt x="1193" y="527"/>
                  <a:pt x="1195" y="528"/>
                  <a:pt x="1197" y="526"/>
                </a:cubicBezTo>
                <a:cubicBezTo>
                  <a:pt x="1198" y="525"/>
                  <a:pt x="1198" y="523"/>
                  <a:pt x="1199" y="522"/>
                </a:cubicBezTo>
                <a:cubicBezTo>
                  <a:pt x="1200" y="521"/>
                  <a:pt x="1201" y="521"/>
                  <a:pt x="1202" y="521"/>
                </a:cubicBezTo>
                <a:cubicBezTo>
                  <a:pt x="1203" y="522"/>
                  <a:pt x="1202" y="523"/>
                  <a:pt x="1204" y="523"/>
                </a:cubicBezTo>
                <a:cubicBezTo>
                  <a:pt x="1206" y="524"/>
                  <a:pt x="1208" y="523"/>
                  <a:pt x="1209" y="525"/>
                </a:cubicBezTo>
                <a:cubicBezTo>
                  <a:pt x="1210" y="528"/>
                  <a:pt x="1208" y="529"/>
                  <a:pt x="1208" y="531"/>
                </a:cubicBezTo>
                <a:cubicBezTo>
                  <a:pt x="1209" y="534"/>
                  <a:pt x="1212" y="531"/>
                  <a:pt x="1213" y="531"/>
                </a:cubicBezTo>
                <a:cubicBezTo>
                  <a:pt x="1214" y="530"/>
                  <a:pt x="1214" y="529"/>
                  <a:pt x="1215" y="529"/>
                </a:cubicBezTo>
                <a:cubicBezTo>
                  <a:pt x="1216" y="528"/>
                  <a:pt x="1218" y="528"/>
                  <a:pt x="1219" y="528"/>
                </a:cubicBezTo>
                <a:cubicBezTo>
                  <a:pt x="1222" y="528"/>
                  <a:pt x="1225" y="529"/>
                  <a:pt x="1228" y="528"/>
                </a:cubicBezTo>
                <a:cubicBezTo>
                  <a:pt x="1230" y="528"/>
                  <a:pt x="1232" y="527"/>
                  <a:pt x="1234" y="527"/>
                </a:cubicBezTo>
                <a:cubicBezTo>
                  <a:pt x="1236" y="526"/>
                  <a:pt x="1239" y="527"/>
                  <a:pt x="1240" y="525"/>
                </a:cubicBezTo>
                <a:cubicBezTo>
                  <a:pt x="1241" y="525"/>
                  <a:pt x="1242" y="524"/>
                  <a:pt x="1243" y="524"/>
                </a:cubicBezTo>
                <a:cubicBezTo>
                  <a:pt x="1243" y="525"/>
                  <a:pt x="1244" y="525"/>
                  <a:pt x="1244" y="525"/>
                </a:cubicBezTo>
                <a:cubicBezTo>
                  <a:pt x="1244" y="526"/>
                  <a:pt x="1245" y="526"/>
                  <a:pt x="1245" y="526"/>
                </a:cubicBezTo>
                <a:cubicBezTo>
                  <a:pt x="1246" y="526"/>
                  <a:pt x="1246" y="528"/>
                  <a:pt x="1247" y="528"/>
                </a:cubicBezTo>
                <a:cubicBezTo>
                  <a:pt x="1249" y="529"/>
                  <a:pt x="1248" y="527"/>
                  <a:pt x="1249" y="526"/>
                </a:cubicBezTo>
                <a:cubicBezTo>
                  <a:pt x="1249" y="525"/>
                  <a:pt x="1250" y="525"/>
                  <a:pt x="1250" y="524"/>
                </a:cubicBezTo>
                <a:cubicBezTo>
                  <a:pt x="1250" y="523"/>
                  <a:pt x="1250" y="522"/>
                  <a:pt x="1250" y="521"/>
                </a:cubicBezTo>
                <a:cubicBezTo>
                  <a:pt x="1251" y="519"/>
                  <a:pt x="1253" y="519"/>
                  <a:pt x="1255" y="519"/>
                </a:cubicBezTo>
                <a:cubicBezTo>
                  <a:pt x="1258" y="519"/>
                  <a:pt x="1260" y="518"/>
                  <a:pt x="1262" y="518"/>
                </a:cubicBezTo>
                <a:cubicBezTo>
                  <a:pt x="1264" y="518"/>
                  <a:pt x="1266" y="519"/>
                  <a:pt x="1269" y="518"/>
                </a:cubicBezTo>
                <a:cubicBezTo>
                  <a:pt x="1271" y="517"/>
                  <a:pt x="1273" y="517"/>
                  <a:pt x="1275" y="517"/>
                </a:cubicBezTo>
                <a:cubicBezTo>
                  <a:pt x="1278" y="517"/>
                  <a:pt x="1280" y="516"/>
                  <a:pt x="1280" y="513"/>
                </a:cubicBezTo>
                <a:cubicBezTo>
                  <a:pt x="1281" y="511"/>
                  <a:pt x="1283" y="511"/>
                  <a:pt x="1285" y="513"/>
                </a:cubicBezTo>
                <a:cubicBezTo>
                  <a:pt x="1285" y="514"/>
                  <a:pt x="1286" y="514"/>
                  <a:pt x="1287" y="514"/>
                </a:cubicBezTo>
                <a:cubicBezTo>
                  <a:pt x="1288" y="514"/>
                  <a:pt x="1288" y="514"/>
                  <a:pt x="1289" y="515"/>
                </a:cubicBezTo>
                <a:cubicBezTo>
                  <a:pt x="1289" y="515"/>
                  <a:pt x="1289" y="516"/>
                  <a:pt x="1290" y="516"/>
                </a:cubicBezTo>
                <a:cubicBezTo>
                  <a:pt x="1292" y="517"/>
                  <a:pt x="1290" y="510"/>
                  <a:pt x="1292" y="511"/>
                </a:cubicBezTo>
                <a:cubicBezTo>
                  <a:pt x="1293" y="513"/>
                  <a:pt x="1297" y="513"/>
                  <a:pt x="1295" y="511"/>
                </a:cubicBezTo>
                <a:cubicBezTo>
                  <a:pt x="1295" y="510"/>
                  <a:pt x="1294" y="509"/>
                  <a:pt x="1294" y="508"/>
                </a:cubicBezTo>
                <a:cubicBezTo>
                  <a:pt x="1293" y="506"/>
                  <a:pt x="1295" y="507"/>
                  <a:pt x="1296" y="508"/>
                </a:cubicBezTo>
                <a:cubicBezTo>
                  <a:pt x="1297" y="509"/>
                  <a:pt x="1297" y="509"/>
                  <a:pt x="1298" y="509"/>
                </a:cubicBezTo>
                <a:cubicBezTo>
                  <a:pt x="1300" y="509"/>
                  <a:pt x="1301" y="508"/>
                  <a:pt x="1302" y="508"/>
                </a:cubicBezTo>
                <a:cubicBezTo>
                  <a:pt x="1304" y="508"/>
                  <a:pt x="1305" y="507"/>
                  <a:pt x="1308" y="505"/>
                </a:cubicBezTo>
                <a:cubicBezTo>
                  <a:pt x="1310" y="504"/>
                  <a:pt x="1312" y="504"/>
                  <a:pt x="1315" y="504"/>
                </a:cubicBezTo>
                <a:cubicBezTo>
                  <a:pt x="1318" y="504"/>
                  <a:pt x="1321" y="504"/>
                  <a:pt x="1325" y="504"/>
                </a:cubicBezTo>
                <a:cubicBezTo>
                  <a:pt x="1329" y="505"/>
                  <a:pt x="1334" y="505"/>
                  <a:pt x="1338" y="505"/>
                </a:cubicBezTo>
                <a:cubicBezTo>
                  <a:pt x="1339" y="505"/>
                  <a:pt x="1341" y="505"/>
                  <a:pt x="1342" y="505"/>
                </a:cubicBezTo>
                <a:cubicBezTo>
                  <a:pt x="1344" y="504"/>
                  <a:pt x="1345" y="503"/>
                  <a:pt x="1346" y="503"/>
                </a:cubicBezTo>
                <a:cubicBezTo>
                  <a:pt x="1349" y="502"/>
                  <a:pt x="1352" y="502"/>
                  <a:pt x="1355" y="501"/>
                </a:cubicBezTo>
                <a:cubicBezTo>
                  <a:pt x="1357" y="501"/>
                  <a:pt x="1359" y="501"/>
                  <a:pt x="1361" y="500"/>
                </a:cubicBezTo>
                <a:cubicBezTo>
                  <a:pt x="1363" y="499"/>
                  <a:pt x="1364" y="498"/>
                  <a:pt x="1366" y="497"/>
                </a:cubicBezTo>
                <a:cubicBezTo>
                  <a:pt x="1367" y="497"/>
                  <a:pt x="1369" y="497"/>
                  <a:pt x="1370" y="496"/>
                </a:cubicBezTo>
                <a:cubicBezTo>
                  <a:pt x="1370" y="496"/>
                  <a:pt x="1371" y="495"/>
                  <a:pt x="1372" y="494"/>
                </a:cubicBezTo>
                <a:cubicBezTo>
                  <a:pt x="1373" y="497"/>
                  <a:pt x="1371" y="498"/>
                  <a:pt x="1369" y="499"/>
                </a:cubicBezTo>
                <a:cubicBezTo>
                  <a:pt x="1368" y="499"/>
                  <a:pt x="1368" y="500"/>
                  <a:pt x="1368" y="500"/>
                </a:cubicBezTo>
                <a:cubicBezTo>
                  <a:pt x="1368" y="501"/>
                  <a:pt x="1369" y="501"/>
                  <a:pt x="1369" y="501"/>
                </a:cubicBezTo>
                <a:cubicBezTo>
                  <a:pt x="1369" y="502"/>
                  <a:pt x="1369" y="502"/>
                  <a:pt x="1369" y="502"/>
                </a:cubicBezTo>
                <a:cubicBezTo>
                  <a:pt x="1370" y="503"/>
                  <a:pt x="1370" y="505"/>
                  <a:pt x="1370" y="505"/>
                </a:cubicBezTo>
                <a:cubicBezTo>
                  <a:pt x="1369" y="506"/>
                  <a:pt x="1369" y="504"/>
                  <a:pt x="1368" y="504"/>
                </a:cubicBezTo>
                <a:cubicBezTo>
                  <a:pt x="1367" y="503"/>
                  <a:pt x="1367" y="503"/>
                  <a:pt x="1366" y="502"/>
                </a:cubicBezTo>
                <a:cubicBezTo>
                  <a:pt x="1365" y="502"/>
                  <a:pt x="1365" y="501"/>
                  <a:pt x="1364" y="501"/>
                </a:cubicBezTo>
                <a:cubicBezTo>
                  <a:pt x="1364" y="502"/>
                  <a:pt x="1365" y="502"/>
                  <a:pt x="1366" y="503"/>
                </a:cubicBezTo>
                <a:cubicBezTo>
                  <a:pt x="1366" y="504"/>
                  <a:pt x="1366" y="505"/>
                  <a:pt x="1367" y="506"/>
                </a:cubicBezTo>
                <a:cubicBezTo>
                  <a:pt x="1367" y="507"/>
                  <a:pt x="1368" y="506"/>
                  <a:pt x="1369" y="507"/>
                </a:cubicBezTo>
                <a:cubicBezTo>
                  <a:pt x="1370" y="508"/>
                  <a:pt x="1370" y="509"/>
                  <a:pt x="1371" y="510"/>
                </a:cubicBezTo>
                <a:cubicBezTo>
                  <a:pt x="1372" y="511"/>
                  <a:pt x="1374" y="511"/>
                  <a:pt x="1376" y="512"/>
                </a:cubicBezTo>
                <a:cubicBezTo>
                  <a:pt x="1378" y="513"/>
                  <a:pt x="1379" y="515"/>
                  <a:pt x="1381" y="515"/>
                </a:cubicBezTo>
                <a:cubicBezTo>
                  <a:pt x="1383" y="516"/>
                  <a:pt x="1385" y="516"/>
                  <a:pt x="1387" y="517"/>
                </a:cubicBezTo>
                <a:cubicBezTo>
                  <a:pt x="1389" y="518"/>
                  <a:pt x="1390" y="519"/>
                  <a:pt x="1393" y="519"/>
                </a:cubicBezTo>
                <a:cubicBezTo>
                  <a:pt x="1395" y="519"/>
                  <a:pt x="1397" y="521"/>
                  <a:pt x="1400" y="522"/>
                </a:cubicBezTo>
                <a:cubicBezTo>
                  <a:pt x="1401" y="522"/>
                  <a:pt x="1402" y="523"/>
                  <a:pt x="1403" y="523"/>
                </a:cubicBezTo>
                <a:cubicBezTo>
                  <a:pt x="1406" y="523"/>
                  <a:pt x="1408" y="524"/>
                  <a:pt x="1410" y="526"/>
                </a:cubicBezTo>
                <a:cubicBezTo>
                  <a:pt x="1411" y="526"/>
                  <a:pt x="1412" y="527"/>
                  <a:pt x="1413" y="527"/>
                </a:cubicBezTo>
                <a:cubicBezTo>
                  <a:pt x="1414" y="528"/>
                  <a:pt x="1414" y="528"/>
                  <a:pt x="1415" y="529"/>
                </a:cubicBezTo>
                <a:cubicBezTo>
                  <a:pt x="1416" y="530"/>
                  <a:pt x="1417" y="533"/>
                  <a:pt x="1414" y="532"/>
                </a:cubicBezTo>
                <a:cubicBezTo>
                  <a:pt x="1413" y="532"/>
                  <a:pt x="1412" y="532"/>
                  <a:pt x="1412" y="531"/>
                </a:cubicBezTo>
                <a:cubicBezTo>
                  <a:pt x="1411" y="531"/>
                  <a:pt x="1410" y="531"/>
                  <a:pt x="1409" y="531"/>
                </a:cubicBezTo>
                <a:cubicBezTo>
                  <a:pt x="1407" y="530"/>
                  <a:pt x="1406" y="529"/>
                  <a:pt x="1404" y="529"/>
                </a:cubicBezTo>
                <a:cubicBezTo>
                  <a:pt x="1403" y="529"/>
                  <a:pt x="1402" y="529"/>
                  <a:pt x="1401" y="529"/>
                </a:cubicBezTo>
                <a:cubicBezTo>
                  <a:pt x="1400" y="529"/>
                  <a:pt x="1400" y="529"/>
                  <a:pt x="1399" y="528"/>
                </a:cubicBezTo>
                <a:cubicBezTo>
                  <a:pt x="1398" y="528"/>
                  <a:pt x="1397" y="528"/>
                  <a:pt x="1396" y="528"/>
                </a:cubicBezTo>
                <a:cubicBezTo>
                  <a:pt x="1395" y="528"/>
                  <a:pt x="1394" y="527"/>
                  <a:pt x="1394" y="527"/>
                </a:cubicBezTo>
                <a:cubicBezTo>
                  <a:pt x="1388" y="525"/>
                  <a:pt x="1382" y="529"/>
                  <a:pt x="1379" y="534"/>
                </a:cubicBezTo>
                <a:cubicBezTo>
                  <a:pt x="1377" y="535"/>
                  <a:pt x="1376" y="536"/>
                  <a:pt x="1374" y="536"/>
                </a:cubicBezTo>
                <a:cubicBezTo>
                  <a:pt x="1372" y="535"/>
                  <a:pt x="1370" y="534"/>
                  <a:pt x="1368" y="534"/>
                </a:cubicBezTo>
                <a:cubicBezTo>
                  <a:pt x="1366" y="533"/>
                  <a:pt x="1365" y="534"/>
                  <a:pt x="1363" y="535"/>
                </a:cubicBezTo>
                <a:cubicBezTo>
                  <a:pt x="1362" y="535"/>
                  <a:pt x="1361" y="536"/>
                  <a:pt x="1359" y="537"/>
                </a:cubicBezTo>
                <a:cubicBezTo>
                  <a:pt x="1358" y="538"/>
                  <a:pt x="1357" y="537"/>
                  <a:pt x="1355" y="536"/>
                </a:cubicBezTo>
                <a:cubicBezTo>
                  <a:pt x="1353" y="536"/>
                  <a:pt x="1353" y="538"/>
                  <a:pt x="1353" y="539"/>
                </a:cubicBezTo>
                <a:cubicBezTo>
                  <a:pt x="1352" y="541"/>
                  <a:pt x="1352" y="543"/>
                  <a:pt x="1352" y="545"/>
                </a:cubicBezTo>
                <a:cubicBezTo>
                  <a:pt x="1352" y="546"/>
                  <a:pt x="1352" y="547"/>
                  <a:pt x="1351" y="548"/>
                </a:cubicBezTo>
                <a:cubicBezTo>
                  <a:pt x="1351" y="548"/>
                  <a:pt x="1352" y="550"/>
                  <a:pt x="1351" y="550"/>
                </a:cubicBezTo>
                <a:cubicBezTo>
                  <a:pt x="1350" y="551"/>
                  <a:pt x="1349" y="551"/>
                  <a:pt x="1348" y="552"/>
                </a:cubicBezTo>
                <a:cubicBezTo>
                  <a:pt x="1347" y="552"/>
                  <a:pt x="1347" y="553"/>
                  <a:pt x="1346" y="553"/>
                </a:cubicBezTo>
                <a:cubicBezTo>
                  <a:pt x="1344" y="553"/>
                  <a:pt x="1341" y="552"/>
                  <a:pt x="1340" y="551"/>
                </a:cubicBezTo>
                <a:cubicBezTo>
                  <a:pt x="1335" y="550"/>
                  <a:pt x="1330" y="552"/>
                  <a:pt x="1325" y="552"/>
                </a:cubicBezTo>
                <a:cubicBezTo>
                  <a:pt x="1323" y="552"/>
                  <a:pt x="1321" y="552"/>
                  <a:pt x="1319" y="551"/>
                </a:cubicBezTo>
                <a:cubicBezTo>
                  <a:pt x="1317" y="550"/>
                  <a:pt x="1315" y="549"/>
                  <a:pt x="1313" y="548"/>
                </a:cubicBezTo>
                <a:cubicBezTo>
                  <a:pt x="1311" y="548"/>
                  <a:pt x="1309" y="548"/>
                  <a:pt x="1307" y="548"/>
                </a:cubicBezTo>
                <a:cubicBezTo>
                  <a:pt x="1305" y="548"/>
                  <a:pt x="1303" y="547"/>
                  <a:pt x="1300" y="547"/>
                </a:cubicBezTo>
                <a:cubicBezTo>
                  <a:pt x="1298" y="546"/>
                  <a:pt x="1296" y="546"/>
                  <a:pt x="1294" y="546"/>
                </a:cubicBezTo>
                <a:cubicBezTo>
                  <a:pt x="1292" y="546"/>
                  <a:pt x="1290" y="546"/>
                  <a:pt x="1287" y="546"/>
                </a:cubicBezTo>
                <a:cubicBezTo>
                  <a:pt x="1285" y="545"/>
                  <a:pt x="1284" y="546"/>
                  <a:pt x="1282" y="545"/>
                </a:cubicBezTo>
                <a:cubicBezTo>
                  <a:pt x="1280" y="545"/>
                  <a:pt x="1279" y="543"/>
                  <a:pt x="1278" y="542"/>
                </a:cubicBezTo>
                <a:cubicBezTo>
                  <a:pt x="1276" y="540"/>
                  <a:pt x="1276" y="541"/>
                  <a:pt x="1276" y="543"/>
                </a:cubicBezTo>
                <a:cubicBezTo>
                  <a:pt x="1277" y="543"/>
                  <a:pt x="1276" y="544"/>
                  <a:pt x="1277" y="544"/>
                </a:cubicBezTo>
                <a:cubicBezTo>
                  <a:pt x="1277" y="545"/>
                  <a:pt x="1278" y="545"/>
                  <a:pt x="1278" y="546"/>
                </a:cubicBezTo>
                <a:cubicBezTo>
                  <a:pt x="1278" y="547"/>
                  <a:pt x="1277" y="547"/>
                  <a:pt x="1276" y="548"/>
                </a:cubicBezTo>
                <a:cubicBezTo>
                  <a:pt x="1274" y="548"/>
                  <a:pt x="1273" y="549"/>
                  <a:pt x="1272" y="549"/>
                </a:cubicBezTo>
                <a:cubicBezTo>
                  <a:pt x="1271" y="550"/>
                  <a:pt x="1269" y="549"/>
                  <a:pt x="1268" y="549"/>
                </a:cubicBezTo>
                <a:cubicBezTo>
                  <a:pt x="1266" y="549"/>
                  <a:pt x="1265" y="549"/>
                  <a:pt x="1263" y="549"/>
                </a:cubicBezTo>
                <a:cubicBezTo>
                  <a:pt x="1261" y="549"/>
                  <a:pt x="1258" y="549"/>
                  <a:pt x="1256" y="549"/>
                </a:cubicBezTo>
                <a:cubicBezTo>
                  <a:pt x="1254" y="550"/>
                  <a:pt x="1252" y="550"/>
                  <a:pt x="1249" y="550"/>
                </a:cubicBezTo>
                <a:cubicBezTo>
                  <a:pt x="1247" y="551"/>
                  <a:pt x="1245" y="552"/>
                  <a:pt x="1243" y="553"/>
                </a:cubicBezTo>
                <a:cubicBezTo>
                  <a:pt x="1241" y="553"/>
                  <a:pt x="1239" y="554"/>
                  <a:pt x="1237" y="556"/>
                </a:cubicBezTo>
                <a:cubicBezTo>
                  <a:pt x="1235" y="557"/>
                  <a:pt x="1233" y="558"/>
                  <a:pt x="1231" y="559"/>
                </a:cubicBezTo>
                <a:cubicBezTo>
                  <a:pt x="1229" y="560"/>
                  <a:pt x="1227" y="560"/>
                  <a:pt x="1225" y="560"/>
                </a:cubicBezTo>
                <a:cubicBezTo>
                  <a:pt x="1223" y="560"/>
                  <a:pt x="1221" y="561"/>
                  <a:pt x="1219" y="562"/>
                </a:cubicBezTo>
                <a:cubicBezTo>
                  <a:pt x="1218" y="563"/>
                  <a:pt x="1217" y="563"/>
                  <a:pt x="1216" y="564"/>
                </a:cubicBezTo>
                <a:cubicBezTo>
                  <a:pt x="1215" y="565"/>
                  <a:pt x="1216" y="566"/>
                  <a:pt x="1216" y="567"/>
                </a:cubicBezTo>
                <a:cubicBezTo>
                  <a:pt x="1215" y="567"/>
                  <a:pt x="1215" y="569"/>
                  <a:pt x="1215" y="570"/>
                </a:cubicBezTo>
                <a:cubicBezTo>
                  <a:pt x="1215" y="570"/>
                  <a:pt x="1217" y="571"/>
                  <a:pt x="1218" y="570"/>
                </a:cubicBezTo>
                <a:cubicBezTo>
                  <a:pt x="1218" y="570"/>
                  <a:pt x="1221" y="570"/>
                  <a:pt x="1221" y="571"/>
                </a:cubicBezTo>
                <a:cubicBezTo>
                  <a:pt x="1221" y="572"/>
                  <a:pt x="1219" y="573"/>
                  <a:pt x="1218" y="574"/>
                </a:cubicBezTo>
                <a:cubicBezTo>
                  <a:pt x="1218" y="575"/>
                  <a:pt x="1218" y="577"/>
                  <a:pt x="1217" y="578"/>
                </a:cubicBezTo>
                <a:cubicBezTo>
                  <a:pt x="1217" y="579"/>
                  <a:pt x="1215" y="579"/>
                  <a:pt x="1216" y="581"/>
                </a:cubicBezTo>
                <a:cubicBezTo>
                  <a:pt x="1217" y="582"/>
                  <a:pt x="1220" y="581"/>
                  <a:pt x="1222" y="581"/>
                </a:cubicBezTo>
                <a:cubicBezTo>
                  <a:pt x="1223" y="581"/>
                  <a:pt x="1225" y="580"/>
                  <a:pt x="1225" y="581"/>
                </a:cubicBezTo>
                <a:cubicBezTo>
                  <a:pt x="1224" y="582"/>
                  <a:pt x="1222" y="582"/>
                  <a:pt x="1222" y="582"/>
                </a:cubicBezTo>
                <a:cubicBezTo>
                  <a:pt x="1221" y="582"/>
                  <a:pt x="1219" y="582"/>
                  <a:pt x="1218" y="582"/>
                </a:cubicBezTo>
                <a:cubicBezTo>
                  <a:pt x="1218" y="583"/>
                  <a:pt x="1219" y="584"/>
                  <a:pt x="1219" y="585"/>
                </a:cubicBezTo>
                <a:cubicBezTo>
                  <a:pt x="1219" y="587"/>
                  <a:pt x="1218" y="586"/>
                  <a:pt x="1217" y="587"/>
                </a:cubicBezTo>
                <a:cubicBezTo>
                  <a:pt x="1217" y="588"/>
                  <a:pt x="1218" y="589"/>
                  <a:pt x="1218" y="590"/>
                </a:cubicBezTo>
                <a:cubicBezTo>
                  <a:pt x="1219" y="591"/>
                  <a:pt x="1220" y="591"/>
                  <a:pt x="1221" y="593"/>
                </a:cubicBezTo>
                <a:cubicBezTo>
                  <a:pt x="1223" y="594"/>
                  <a:pt x="1223" y="595"/>
                  <a:pt x="1225" y="596"/>
                </a:cubicBezTo>
                <a:cubicBezTo>
                  <a:pt x="1226" y="597"/>
                  <a:pt x="1227" y="598"/>
                  <a:pt x="1228" y="599"/>
                </a:cubicBezTo>
                <a:cubicBezTo>
                  <a:pt x="1230" y="600"/>
                  <a:pt x="1232" y="601"/>
                  <a:pt x="1234" y="601"/>
                </a:cubicBezTo>
                <a:cubicBezTo>
                  <a:pt x="1236" y="602"/>
                  <a:pt x="1237" y="603"/>
                  <a:pt x="1240" y="602"/>
                </a:cubicBezTo>
                <a:cubicBezTo>
                  <a:pt x="1242" y="602"/>
                  <a:pt x="1243" y="601"/>
                  <a:pt x="1244" y="599"/>
                </a:cubicBezTo>
                <a:cubicBezTo>
                  <a:pt x="1246" y="598"/>
                  <a:pt x="1249" y="599"/>
                  <a:pt x="1248" y="601"/>
                </a:cubicBezTo>
                <a:cubicBezTo>
                  <a:pt x="1248" y="603"/>
                  <a:pt x="1246" y="605"/>
                  <a:pt x="1246" y="607"/>
                </a:cubicBezTo>
                <a:cubicBezTo>
                  <a:pt x="1245" y="609"/>
                  <a:pt x="1246" y="611"/>
                  <a:pt x="1245" y="613"/>
                </a:cubicBezTo>
                <a:cubicBezTo>
                  <a:pt x="1244" y="615"/>
                  <a:pt x="1243" y="617"/>
                  <a:pt x="1242" y="619"/>
                </a:cubicBezTo>
                <a:cubicBezTo>
                  <a:pt x="1242" y="622"/>
                  <a:pt x="1240" y="628"/>
                  <a:pt x="1242" y="630"/>
                </a:cubicBezTo>
                <a:cubicBezTo>
                  <a:pt x="1243" y="632"/>
                  <a:pt x="1244" y="634"/>
                  <a:pt x="1244" y="637"/>
                </a:cubicBezTo>
                <a:cubicBezTo>
                  <a:pt x="1244" y="639"/>
                  <a:pt x="1245" y="641"/>
                  <a:pt x="1244" y="643"/>
                </a:cubicBezTo>
                <a:cubicBezTo>
                  <a:pt x="1244" y="645"/>
                  <a:pt x="1242" y="647"/>
                  <a:pt x="1241" y="649"/>
                </a:cubicBezTo>
                <a:cubicBezTo>
                  <a:pt x="1239" y="650"/>
                  <a:pt x="1238" y="651"/>
                  <a:pt x="1236" y="652"/>
                </a:cubicBezTo>
                <a:cubicBezTo>
                  <a:pt x="1235" y="653"/>
                  <a:pt x="1235" y="654"/>
                  <a:pt x="1234" y="654"/>
                </a:cubicBezTo>
                <a:cubicBezTo>
                  <a:pt x="1233" y="655"/>
                  <a:pt x="1232" y="656"/>
                  <a:pt x="1231" y="656"/>
                </a:cubicBezTo>
                <a:cubicBezTo>
                  <a:pt x="1228" y="658"/>
                  <a:pt x="1221" y="657"/>
                  <a:pt x="1218" y="656"/>
                </a:cubicBezTo>
                <a:cubicBezTo>
                  <a:pt x="1216" y="655"/>
                  <a:pt x="1215" y="654"/>
                  <a:pt x="1213" y="652"/>
                </a:cubicBezTo>
                <a:cubicBezTo>
                  <a:pt x="1212" y="652"/>
                  <a:pt x="1212" y="651"/>
                  <a:pt x="1211" y="650"/>
                </a:cubicBezTo>
                <a:cubicBezTo>
                  <a:pt x="1211" y="650"/>
                  <a:pt x="1211" y="648"/>
                  <a:pt x="1210" y="647"/>
                </a:cubicBezTo>
                <a:cubicBezTo>
                  <a:pt x="1209" y="643"/>
                  <a:pt x="1205" y="640"/>
                  <a:pt x="1201" y="638"/>
                </a:cubicBezTo>
                <a:cubicBezTo>
                  <a:pt x="1200" y="637"/>
                  <a:pt x="1199" y="636"/>
                  <a:pt x="1197" y="634"/>
                </a:cubicBezTo>
                <a:cubicBezTo>
                  <a:pt x="1196" y="632"/>
                  <a:pt x="1195" y="631"/>
                  <a:pt x="1193" y="630"/>
                </a:cubicBezTo>
                <a:cubicBezTo>
                  <a:pt x="1190" y="627"/>
                  <a:pt x="1185" y="627"/>
                  <a:pt x="1181" y="629"/>
                </a:cubicBezTo>
                <a:cubicBezTo>
                  <a:pt x="1178" y="630"/>
                  <a:pt x="1175" y="630"/>
                  <a:pt x="1171" y="630"/>
                </a:cubicBezTo>
                <a:cubicBezTo>
                  <a:pt x="1169" y="631"/>
                  <a:pt x="1167" y="631"/>
                  <a:pt x="1166" y="632"/>
                </a:cubicBezTo>
                <a:cubicBezTo>
                  <a:pt x="1164" y="633"/>
                  <a:pt x="1163" y="634"/>
                  <a:pt x="1162" y="636"/>
                </a:cubicBezTo>
                <a:cubicBezTo>
                  <a:pt x="1161" y="637"/>
                  <a:pt x="1160" y="638"/>
                  <a:pt x="1159" y="640"/>
                </a:cubicBezTo>
                <a:cubicBezTo>
                  <a:pt x="1158" y="642"/>
                  <a:pt x="1156" y="644"/>
                  <a:pt x="1156" y="646"/>
                </a:cubicBezTo>
                <a:cubicBezTo>
                  <a:pt x="1156" y="648"/>
                  <a:pt x="1156" y="651"/>
                  <a:pt x="1156" y="653"/>
                </a:cubicBezTo>
                <a:cubicBezTo>
                  <a:pt x="1156" y="656"/>
                  <a:pt x="1154" y="657"/>
                  <a:pt x="1152" y="659"/>
                </a:cubicBezTo>
                <a:cubicBezTo>
                  <a:pt x="1149" y="661"/>
                  <a:pt x="1145" y="664"/>
                  <a:pt x="1145" y="668"/>
                </a:cubicBezTo>
                <a:cubicBezTo>
                  <a:pt x="1145" y="670"/>
                  <a:pt x="1145" y="673"/>
                  <a:pt x="1145" y="675"/>
                </a:cubicBezTo>
                <a:cubicBezTo>
                  <a:pt x="1145" y="678"/>
                  <a:pt x="1145" y="679"/>
                  <a:pt x="1144" y="682"/>
                </a:cubicBezTo>
                <a:cubicBezTo>
                  <a:pt x="1144" y="684"/>
                  <a:pt x="1144" y="686"/>
                  <a:pt x="1144" y="688"/>
                </a:cubicBezTo>
                <a:cubicBezTo>
                  <a:pt x="1144" y="690"/>
                  <a:pt x="1145" y="692"/>
                  <a:pt x="1145" y="694"/>
                </a:cubicBezTo>
                <a:cubicBezTo>
                  <a:pt x="1145" y="696"/>
                  <a:pt x="1145" y="699"/>
                  <a:pt x="1145" y="701"/>
                </a:cubicBezTo>
                <a:cubicBezTo>
                  <a:pt x="1145" y="704"/>
                  <a:pt x="1145" y="706"/>
                  <a:pt x="1145" y="708"/>
                </a:cubicBezTo>
                <a:cubicBezTo>
                  <a:pt x="1146" y="713"/>
                  <a:pt x="1149" y="716"/>
                  <a:pt x="1147" y="721"/>
                </a:cubicBezTo>
                <a:cubicBezTo>
                  <a:pt x="1145" y="725"/>
                  <a:pt x="1142" y="727"/>
                  <a:pt x="1139" y="730"/>
                </a:cubicBezTo>
                <a:cubicBezTo>
                  <a:pt x="1136" y="733"/>
                  <a:pt x="1133" y="736"/>
                  <a:pt x="1129" y="738"/>
                </a:cubicBezTo>
                <a:cubicBezTo>
                  <a:pt x="1126" y="741"/>
                  <a:pt x="1122" y="741"/>
                  <a:pt x="1118" y="742"/>
                </a:cubicBezTo>
                <a:cubicBezTo>
                  <a:pt x="1116" y="743"/>
                  <a:pt x="1113" y="744"/>
                  <a:pt x="1112" y="746"/>
                </a:cubicBezTo>
                <a:cubicBezTo>
                  <a:pt x="1111" y="748"/>
                  <a:pt x="1112" y="750"/>
                  <a:pt x="1111" y="752"/>
                </a:cubicBezTo>
                <a:cubicBezTo>
                  <a:pt x="1110" y="754"/>
                  <a:pt x="1108" y="756"/>
                  <a:pt x="1107" y="758"/>
                </a:cubicBezTo>
                <a:cubicBezTo>
                  <a:pt x="1106" y="759"/>
                  <a:pt x="1105" y="761"/>
                  <a:pt x="1103" y="762"/>
                </a:cubicBezTo>
                <a:cubicBezTo>
                  <a:pt x="1102" y="763"/>
                  <a:pt x="1099" y="763"/>
                  <a:pt x="1098" y="764"/>
                </a:cubicBezTo>
                <a:cubicBezTo>
                  <a:pt x="1095" y="764"/>
                  <a:pt x="1093" y="764"/>
                  <a:pt x="1091" y="765"/>
                </a:cubicBezTo>
                <a:cubicBezTo>
                  <a:pt x="1090" y="765"/>
                  <a:pt x="1089" y="765"/>
                  <a:pt x="1088" y="766"/>
                </a:cubicBezTo>
                <a:cubicBezTo>
                  <a:pt x="1087" y="766"/>
                  <a:pt x="1086" y="767"/>
                  <a:pt x="1085" y="767"/>
                </a:cubicBezTo>
                <a:cubicBezTo>
                  <a:pt x="1083" y="768"/>
                  <a:pt x="1081" y="768"/>
                  <a:pt x="1079" y="767"/>
                </a:cubicBezTo>
                <a:cubicBezTo>
                  <a:pt x="1076" y="766"/>
                  <a:pt x="1072" y="764"/>
                  <a:pt x="1071" y="761"/>
                </a:cubicBezTo>
                <a:cubicBezTo>
                  <a:pt x="1070" y="759"/>
                  <a:pt x="1070" y="757"/>
                  <a:pt x="1069" y="755"/>
                </a:cubicBezTo>
                <a:cubicBezTo>
                  <a:pt x="1068" y="754"/>
                  <a:pt x="1066" y="751"/>
                  <a:pt x="1069" y="750"/>
                </a:cubicBezTo>
                <a:cubicBezTo>
                  <a:pt x="1071" y="750"/>
                  <a:pt x="1073" y="753"/>
                  <a:pt x="1075" y="754"/>
                </a:cubicBezTo>
                <a:cubicBezTo>
                  <a:pt x="1076" y="755"/>
                  <a:pt x="1077" y="756"/>
                  <a:pt x="1078" y="756"/>
                </a:cubicBezTo>
                <a:cubicBezTo>
                  <a:pt x="1079" y="757"/>
                  <a:pt x="1078" y="755"/>
                  <a:pt x="1078" y="755"/>
                </a:cubicBezTo>
                <a:cubicBezTo>
                  <a:pt x="1076" y="753"/>
                  <a:pt x="1074" y="751"/>
                  <a:pt x="1072" y="750"/>
                </a:cubicBezTo>
                <a:cubicBezTo>
                  <a:pt x="1070" y="749"/>
                  <a:pt x="1068" y="748"/>
                  <a:pt x="1066" y="748"/>
                </a:cubicBezTo>
                <a:cubicBezTo>
                  <a:pt x="1064" y="747"/>
                  <a:pt x="1062" y="747"/>
                  <a:pt x="1060" y="747"/>
                </a:cubicBezTo>
                <a:cubicBezTo>
                  <a:pt x="1059" y="747"/>
                  <a:pt x="1058" y="747"/>
                  <a:pt x="1056" y="747"/>
                </a:cubicBezTo>
                <a:cubicBezTo>
                  <a:pt x="1054" y="747"/>
                  <a:pt x="1051" y="748"/>
                  <a:pt x="1048" y="748"/>
                </a:cubicBezTo>
                <a:cubicBezTo>
                  <a:pt x="1046" y="749"/>
                  <a:pt x="1044" y="749"/>
                  <a:pt x="1042" y="750"/>
                </a:cubicBezTo>
                <a:cubicBezTo>
                  <a:pt x="1040" y="751"/>
                  <a:pt x="1038" y="752"/>
                  <a:pt x="1036" y="753"/>
                </a:cubicBezTo>
                <a:cubicBezTo>
                  <a:pt x="1034" y="754"/>
                  <a:pt x="1031" y="754"/>
                  <a:pt x="1029" y="755"/>
                </a:cubicBezTo>
                <a:cubicBezTo>
                  <a:pt x="1027" y="755"/>
                  <a:pt x="1025" y="756"/>
                  <a:pt x="1023" y="757"/>
                </a:cubicBezTo>
                <a:cubicBezTo>
                  <a:pt x="1021" y="757"/>
                  <a:pt x="1019" y="758"/>
                  <a:pt x="1017" y="759"/>
                </a:cubicBezTo>
                <a:cubicBezTo>
                  <a:pt x="1014" y="759"/>
                  <a:pt x="1012" y="759"/>
                  <a:pt x="1010" y="760"/>
                </a:cubicBezTo>
                <a:cubicBezTo>
                  <a:pt x="1008" y="761"/>
                  <a:pt x="1007" y="763"/>
                  <a:pt x="1005" y="765"/>
                </a:cubicBezTo>
                <a:cubicBezTo>
                  <a:pt x="1004" y="767"/>
                  <a:pt x="1002" y="770"/>
                  <a:pt x="1000" y="771"/>
                </a:cubicBezTo>
                <a:cubicBezTo>
                  <a:pt x="999" y="772"/>
                  <a:pt x="997" y="773"/>
                  <a:pt x="995" y="773"/>
                </a:cubicBezTo>
                <a:cubicBezTo>
                  <a:pt x="990" y="774"/>
                  <a:pt x="986" y="774"/>
                  <a:pt x="981" y="775"/>
                </a:cubicBezTo>
                <a:cubicBezTo>
                  <a:pt x="972" y="776"/>
                  <a:pt x="964" y="779"/>
                  <a:pt x="955" y="781"/>
                </a:cubicBezTo>
                <a:cubicBezTo>
                  <a:pt x="951" y="782"/>
                  <a:pt x="947" y="784"/>
                  <a:pt x="942" y="784"/>
                </a:cubicBezTo>
                <a:cubicBezTo>
                  <a:pt x="940" y="784"/>
                  <a:pt x="939" y="784"/>
                  <a:pt x="938" y="782"/>
                </a:cubicBezTo>
                <a:cubicBezTo>
                  <a:pt x="937" y="781"/>
                  <a:pt x="936" y="780"/>
                  <a:pt x="935" y="781"/>
                </a:cubicBezTo>
                <a:cubicBezTo>
                  <a:pt x="935" y="782"/>
                  <a:pt x="935" y="782"/>
                  <a:pt x="935" y="783"/>
                </a:cubicBezTo>
                <a:cubicBezTo>
                  <a:pt x="935" y="783"/>
                  <a:pt x="934" y="784"/>
                  <a:pt x="934" y="784"/>
                </a:cubicBezTo>
                <a:cubicBezTo>
                  <a:pt x="933" y="784"/>
                  <a:pt x="932" y="786"/>
                  <a:pt x="931" y="786"/>
                </a:cubicBezTo>
                <a:cubicBezTo>
                  <a:pt x="930" y="786"/>
                  <a:pt x="930" y="785"/>
                  <a:pt x="930" y="784"/>
                </a:cubicBezTo>
                <a:cubicBezTo>
                  <a:pt x="930" y="782"/>
                  <a:pt x="931" y="782"/>
                  <a:pt x="930" y="781"/>
                </a:cubicBezTo>
                <a:cubicBezTo>
                  <a:pt x="929" y="778"/>
                  <a:pt x="930" y="776"/>
                  <a:pt x="927" y="776"/>
                </a:cubicBezTo>
                <a:cubicBezTo>
                  <a:pt x="925" y="776"/>
                  <a:pt x="924" y="776"/>
                  <a:pt x="922" y="776"/>
                </a:cubicBezTo>
                <a:cubicBezTo>
                  <a:pt x="921" y="775"/>
                  <a:pt x="920" y="776"/>
                  <a:pt x="919" y="775"/>
                </a:cubicBezTo>
                <a:cubicBezTo>
                  <a:pt x="918" y="775"/>
                  <a:pt x="918" y="774"/>
                  <a:pt x="917" y="774"/>
                </a:cubicBezTo>
                <a:cubicBezTo>
                  <a:pt x="915" y="774"/>
                  <a:pt x="915" y="774"/>
                  <a:pt x="915" y="773"/>
                </a:cubicBezTo>
                <a:cubicBezTo>
                  <a:pt x="915" y="772"/>
                  <a:pt x="914" y="772"/>
                  <a:pt x="914" y="771"/>
                </a:cubicBezTo>
                <a:cubicBezTo>
                  <a:pt x="915" y="770"/>
                  <a:pt x="916" y="774"/>
                  <a:pt x="919" y="773"/>
                </a:cubicBezTo>
                <a:cubicBezTo>
                  <a:pt x="920" y="772"/>
                  <a:pt x="919" y="771"/>
                  <a:pt x="919" y="770"/>
                </a:cubicBezTo>
                <a:cubicBezTo>
                  <a:pt x="920" y="769"/>
                  <a:pt x="921" y="770"/>
                  <a:pt x="922" y="770"/>
                </a:cubicBezTo>
                <a:cubicBezTo>
                  <a:pt x="923" y="769"/>
                  <a:pt x="924" y="768"/>
                  <a:pt x="925" y="768"/>
                </a:cubicBezTo>
                <a:cubicBezTo>
                  <a:pt x="926" y="768"/>
                  <a:pt x="926" y="768"/>
                  <a:pt x="927" y="769"/>
                </a:cubicBezTo>
                <a:cubicBezTo>
                  <a:pt x="927" y="770"/>
                  <a:pt x="928" y="772"/>
                  <a:pt x="929" y="770"/>
                </a:cubicBezTo>
                <a:cubicBezTo>
                  <a:pt x="929" y="769"/>
                  <a:pt x="928" y="769"/>
                  <a:pt x="928" y="768"/>
                </a:cubicBezTo>
                <a:cubicBezTo>
                  <a:pt x="927" y="767"/>
                  <a:pt x="927" y="767"/>
                  <a:pt x="926" y="766"/>
                </a:cubicBezTo>
                <a:cubicBezTo>
                  <a:pt x="926" y="765"/>
                  <a:pt x="924" y="765"/>
                  <a:pt x="924" y="764"/>
                </a:cubicBezTo>
                <a:cubicBezTo>
                  <a:pt x="923" y="763"/>
                  <a:pt x="924" y="762"/>
                  <a:pt x="925" y="761"/>
                </a:cubicBezTo>
                <a:cubicBezTo>
                  <a:pt x="926" y="761"/>
                  <a:pt x="927" y="761"/>
                  <a:pt x="927" y="760"/>
                </a:cubicBezTo>
                <a:cubicBezTo>
                  <a:pt x="926" y="758"/>
                  <a:pt x="923" y="759"/>
                  <a:pt x="921" y="759"/>
                </a:cubicBezTo>
                <a:cubicBezTo>
                  <a:pt x="921" y="759"/>
                  <a:pt x="920" y="759"/>
                  <a:pt x="920" y="759"/>
                </a:cubicBezTo>
                <a:cubicBezTo>
                  <a:pt x="919" y="759"/>
                  <a:pt x="919" y="759"/>
                  <a:pt x="918" y="759"/>
                </a:cubicBezTo>
                <a:cubicBezTo>
                  <a:pt x="917" y="760"/>
                  <a:pt x="917" y="759"/>
                  <a:pt x="917" y="757"/>
                </a:cubicBezTo>
                <a:cubicBezTo>
                  <a:pt x="917" y="756"/>
                  <a:pt x="918" y="755"/>
                  <a:pt x="919" y="755"/>
                </a:cubicBezTo>
                <a:cubicBezTo>
                  <a:pt x="919" y="755"/>
                  <a:pt x="920" y="755"/>
                  <a:pt x="920" y="755"/>
                </a:cubicBezTo>
                <a:cubicBezTo>
                  <a:pt x="921" y="754"/>
                  <a:pt x="920" y="754"/>
                  <a:pt x="919" y="754"/>
                </a:cubicBezTo>
                <a:cubicBezTo>
                  <a:pt x="918" y="754"/>
                  <a:pt x="918" y="754"/>
                  <a:pt x="917" y="754"/>
                </a:cubicBezTo>
                <a:cubicBezTo>
                  <a:pt x="916" y="754"/>
                  <a:pt x="916" y="754"/>
                  <a:pt x="915" y="754"/>
                </a:cubicBezTo>
                <a:cubicBezTo>
                  <a:pt x="914" y="755"/>
                  <a:pt x="913" y="755"/>
                  <a:pt x="913" y="756"/>
                </a:cubicBezTo>
                <a:cubicBezTo>
                  <a:pt x="913" y="756"/>
                  <a:pt x="915" y="757"/>
                  <a:pt x="915" y="757"/>
                </a:cubicBezTo>
                <a:cubicBezTo>
                  <a:pt x="916" y="758"/>
                  <a:pt x="916" y="759"/>
                  <a:pt x="915" y="760"/>
                </a:cubicBezTo>
                <a:cubicBezTo>
                  <a:pt x="913" y="760"/>
                  <a:pt x="913" y="758"/>
                  <a:pt x="912" y="759"/>
                </a:cubicBezTo>
                <a:cubicBezTo>
                  <a:pt x="910" y="759"/>
                  <a:pt x="910" y="760"/>
                  <a:pt x="911" y="761"/>
                </a:cubicBezTo>
                <a:cubicBezTo>
                  <a:pt x="911" y="762"/>
                  <a:pt x="911" y="763"/>
                  <a:pt x="910" y="764"/>
                </a:cubicBezTo>
                <a:cubicBezTo>
                  <a:pt x="910" y="765"/>
                  <a:pt x="910" y="764"/>
                  <a:pt x="910" y="765"/>
                </a:cubicBezTo>
                <a:cubicBezTo>
                  <a:pt x="910" y="766"/>
                  <a:pt x="910" y="766"/>
                  <a:pt x="910" y="766"/>
                </a:cubicBezTo>
                <a:cubicBezTo>
                  <a:pt x="911" y="768"/>
                  <a:pt x="909" y="767"/>
                  <a:pt x="909" y="766"/>
                </a:cubicBezTo>
                <a:cubicBezTo>
                  <a:pt x="908" y="765"/>
                  <a:pt x="908" y="763"/>
                  <a:pt x="907" y="764"/>
                </a:cubicBezTo>
                <a:cubicBezTo>
                  <a:pt x="906" y="764"/>
                  <a:pt x="905" y="765"/>
                  <a:pt x="905" y="765"/>
                </a:cubicBezTo>
                <a:cubicBezTo>
                  <a:pt x="904" y="766"/>
                  <a:pt x="903" y="766"/>
                  <a:pt x="902" y="766"/>
                </a:cubicBezTo>
                <a:cubicBezTo>
                  <a:pt x="900" y="766"/>
                  <a:pt x="900" y="767"/>
                  <a:pt x="899" y="767"/>
                </a:cubicBezTo>
                <a:cubicBezTo>
                  <a:pt x="898" y="768"/>
                  <a:pt x="896" y="768"/>
                  <a:pt x="895" y="767"/>
                </a:cubicBezTo>
                <a:cubicBezTo>
                  <a:pt x="893" y="767"/>
                  <a:pt x="892" y="768"/>
                  <a:pt x="891" y="768"/>
                </a:cubicBezTo>
                <a:cubicBezTo>
                  <a:pt x="890" y="766"/>
                  <a:pt x="892" y="766"/>
                  <a:pt x="893" y="766"/>
                </a:cubicBezTo>
                <a:cubicBezTo>
                  <a:pt x="894" y="766"/>
                  <a:pt x="894" y="766"/>
                  <a:pt x="895" y="766"/>
                </a:cubicBezTo>
                <a:cubicBezTo>
                  <a:pt x="896" y="765"/>
                  <a:pt x="897" y="765"/>
                  <a:pt x="898" y="765"/>
                </a:cubicBezTo>
                <a:cubicBezTo>
                  <a:pt x="899" y="765"/>
                  <a:pt x="900" y="765"/>
                  <a:pt x="901" y="764"/>
                </a:cubicBezTo>
                <a:cubicBezTo>
                  <a:pt x="902" y="764"/>
                  <a:pt x="902" y="763"/>
                  <a:pt x="901" y="763"/>
                </a:cubicBezTo>
                <a:cubicBezTo>
                  <a:pt x="900" y="763"/>
                  <a:pt x="899" y="764"/>
                  <a:pt x="898" y="764"/>
                </a:cubicBezTo>
                <a:cubicBezTo>
                  <a:pt x="896" y="763"/>
                  <a:pt x="894" y="761"/>
                  <a:pt x="892" y="763"/>
                </a:cubicBezTo>
                <a:cubicBezTo>
                  <a:pt x="891" y="763"/>
                  <a:pt x="891" y="764"/>
                  <a:pt x="891" y="765"/>
                </a:cubicBezTo>
                <a:cubicBezTo>
                  <a:pt x="890" y="765"/>
                  <a:pt x="889" y="766"/>
                  <a:pt x="888" y="766"/>
                </a:cubicBezTo>
                <a:cubicBezTo>
                  <a:pt x="887" y="767"/>
                  <a:pt x="887" y="769"/>
                  <a:pt x="885" y="771"/>
                </a:cubicBezTo>
                <a:cubicBezTo>
                  <a:pt x="884" y="772"/>
                  <a:pt x="883" y="774"/>
                  <a:pt x="882" y="775"/>
                </a:cubicBezTo>
                <a:cubicBezTo>
                  <a:pt x="882" y="776"/>
                  <a:pt x="881" y="777"/>
                  <a:pt x="880" y="777"/>
                </a:cubicBezTo>
                <a:cubicBezTo>
                  <a:pt x="880" y="777"/>
                  <a:pt x="878" y="778"/>
                  <a:pt x="878" y="777"/>
                </a:cubicBezTo>
                <a:cubicBezTo>
                  <a:pt x="877" y="777"/>
                  <a:pt x="877" y="777"/>
                  <a:pt x="876" y="776"/>
                </a:cubicBezTo>
                <a:cubicBezTo>
                  <a:pt x="875" y="775"/>
                  <a:pt x="873" y="776"/>
                  <a:pt x="871" y="776"/>
                </a:cubicBezTo>
                <a:cubicBezTo>
                  <a:pt x="870" y="777"/>
                  <a:pt x="870" y="778"/>
                  <a:pt x="869" y="778"/>
                </a:cubicBezTo>
                <a:cubicBezTo>
                  <a:pt x="867" y="779"/>
                  <a:pt x="865" y="780"/>
                  <a:pt x="863" y="781"/>
                </a:cubicBezTo>
                <a:cubicBezTo>
                  <a:pt x="861" y="782"/>
                  <a:pt x="860" y="783"/>
                  <a:pt x="857" y="784"/>
                </a:cubicBezTo>
                <a:cubicBezTo>
                  <a:pt x="856" y="785"/>
                  <a:pt x="853" y="785"/>
                  <a:pt x="851" y="784"/>
                </a:cubicBezTo>
                <a:cubicBezTo>
                  <a:pt x="850" y="784"/>
                  <a:pt x="844" y="785"/>
                  <a:pt x="845" y="783"/>
                </a:cubicBezTo>
                <a:cubicBezTo>
                  <a:pt x="842" y="782"/>
                  <a:pt x="844" y="779"/>
                  <a:pt x="845" y="778"/>
                </a:cubicBezTo>
                <a:cubicBezTo>
                  <a:pt x="847" y="776"/>
                  <a:pt x="847" y="775"/>
                  <a:pt x="847" y="773"/>
                </a:cubicBezTo>
                <a:cubicBezTo>
                  <a:pt x="848" y="772"/>
                  <a:pt x="848" y="771"/>
                  <a:pt x="849" y="771"/>
                </a:cubicBezTo>
                <a:cubicBezTo>
                  <a:pt x="849" y="770"/>
                  <a:pt x="850" y="769"/>
                  <a:pt x="851" y="769"/>
                </a:cubicBezTo>
                <a:cubicBezTo>
                  <a:pt x="853" y="766"/>
                  <a:pt x="847" y="767"/>
                  <a:pt x="845" y="766"/>
                </a:cubicBezTo>
                <a:cubicBezTo>
                  <a:pt x="844" y="766"/>
                  <a:pt x="843" y="767"/>
                  <a:pt x="843" y="767"/>
                </a:cubicBezTo>
                <a:cubicBezTo>
                  <a:pt x="841" y="769"/>
                  <a:pt x="839" y="770"/>
                  <a:pt x="837" y="769"/>
                </a:cubicBezTo>
                <a:cubicBezTo>
                  <a:pt x="836" y="769"/>
                  <a:pt x="835" y="768"/>
                  <a:pt x="834" y="768"/>
                </a:cubicBezTo>
                <a:cubicBezTo>
                  <a:pt x="833" y="768"/>
                  <a:pt x="833" y="767"/>
                  <a:pt x="832" y="767"/>
                </a:cubicBezTo>
                <a:cubicBezTo>
                  <a:pt x="831" y="766"/>
                  <a:pt x="828" y="763"/>
                  <a:pt x="827" y="763"/>
                </a:cubicBezTo>
                <a:cubicBezTo>
                  <a:pt x="826" y="764"/>
                  <a:pt x="825" y="766"/>
                  <a:pt x="824" y="766"/>
                </a:cubicBezTo>
                <a:cubicBezTo>
                  <a:pt x="822" y="766"/>
                  <a:pt x="823" y="765"/>
                  <a:pt x="822" y="764"/>
                </a:cubicBezTo>
                <a:cubicBezTo>
                  <a:pt x="821" y="763"/>
                  <a:pt x="818" y="764"/>
                  <a:pt x="817" y="763"/>
                </a:cubicBezTo>
                <a:cubicBezTo>
                  <a:pt x="815" y="761"/>
                  <a:pt x="818" y="759"/>
                  <a:pt x="818" y="758"/>
                </a:cubicBezTo>
                <a:cubicBezTo>
                  <a:pt x="818" y="756"/>
                  <a:pt x="816" y="755"/>
                  <a:pt x="817" y="753"/>
                </a:cubicBezTo>
                <a:cubicBezTo>
                  <a:pt x="817" y="752"/>
                  <a:pt x="818" y="751"/>
                  <a:pt x="817" y="750"/>
                </a:cubicBezTo>
                <a:cubicBezTo>
                  <a:pt x="816" y="748"/>
                  <a:pt x="816" y="750"/>
                  <a:pt x="815" y="751"/>
                </a:cubicBezTo>
                <a:cubicBezTo>
                  <a:pt x="813" y="752"/>
                  <a:pt x="813" y="750"/>
                  <a:pt x="812" y="749"/>
                </a:cubicBezTo>
                <a:cubicBezTo>
                  <a:pt x="810" y="748"/>
                  <a:pt x="806" y="750"/>
                  <a:pt x="804" y="749"/>
                </a:cubicBezTo>
                <a:cubicBezTo>
                  <a:pt x="803" y="749"/>
                  <a:pt x="804" y="748"/>
                  <a:pt x="804" y="748"/>
                </a:cubicBezTo>
                <a:cubicBezTo>
                  <a:pt x="805" y="747"/>
                  <a:pt x="804" y="747"/>
                  <a:pt x="805" y="746"/>
                </a:cubicBezTo>
                <a:cubicBezTo>
                  <a:pt x="805" y="745"/>
                  <a:pt x="807" y="744"/>
                  <a:pt x="808" y="744"/>
                </a:cubicBezTo>
                <a:cubicBezTo>
                  <a:pt x="809" y="747"/>
                  <a:pt x="811" y="744"/>
                  <a:pt x="809" y="742"/>
                </a:cubicBezTo>
                <a:cubicBezTo>
                  <a:pt x="809" y="742"/>
                  <a:pt x="807" y="742"/>
                  <a:pt x="807" y="741"/>
                </a:cubicBezTo>
                <a:cubicBezTo>
                  <a:pt x="807" y="740"/>
                  <a:pt x="809" y="739"/>
                  <a:pt x="809" y="739"/>
                </a:cubicBezTo>
                <a:cubicBezTo>
                  <a:pt x="810" y="740"/>
                  <a:pt x="810" y="741"/>
                  <a:pt x="811" y="742"/>
                </a:cubicBezTo>
                <a:cubicBezTo>
                  <a:pt x="812" y="742"/>
                  <a:pt x="813" y="743"/>
                  <a:pt x="813" y="744"/>
                </a:cubicBezTo>
                <a:cubicBezTo>
                  <a:pt x="814" y="745"/>
                  <a:pt x="815" y="748"/>
                  <a:pt x="817" y="747"/>
                </a:cubicBezTo>
                <a:cubicBezTo>
                  <a:pt x="817" y="746"/>
                  <a:pt x="817" y="746"/>
                  <a:pt x="817" y="746"/>
                </a:cubicBezTo>
                <a:cubicBezTo>
                  <a:pt x="817" y="745"/>
                  <a:pt x="817" y="744"/>
                  <a:pt x="818" y="744"/>
                </a:cubicBezTo>
                <a:cubicBezTo>
                  <a:pt x="818" y="743"/>
                  <a:pt x="819" y="743"/>
                  <a:pt x="818" y="742"/>
                </a:cubicBezTo>
                <a:cubicBezTo>
                  <a:pt x="818" y="741"/>
                  <a:pt x="816" y="741"/>
                  <a:pt x="815" y="741"/>
                </a:cubicBezTo>
                <a:cubicBezTo>
                  <a:pt x="815" y="740"/>
                  <a:pt x="815" y="739"/>
                  <a:pt x="814" y="739"/>
                </a:cubicBezTo>
                <a:cubicBezTo>
                  <a:pt x="813" y="738"/>
                  <a:pt x="812" y="738"/>
                  <a:pt x="811" y="738"/>
                </a:cubicBezTo>
                <a:cubicBezTo>
                  <a:pt x="810" y="738"/>
                  <a:pt x="809" y="737"/>
                  <a:pt x="808" y="738"/>
                </a:cubicBezTo>
                <a:cubicBezTo>
                  <a:pt x="807" y="738"/>
                  <a:pt x="807" y="739"/>
                  <a:pt x="806" y="739"/>
                </a:cubicBezTo>
                <a:cubicBezTo>
                  <a:pt x="805" y="741"/>
                  <a:pt x="805" y="740"/>
                  <a:pt x="804" y="739"/>
                </a:cubicBezTo>
                <a:cubicBezTo>
                  <a:pt x="803" y="739"/>
                  <a:pt x="802" y="739"/>
                  <a:pt x="802" y="738"/>
                </a:cubicBezTo>
                <a:cubicBezTo>
                  <a:pt x="801" y="737"/>
                  <a:pt x="802" y="736"/>
                  <a:pt x="803" y="735"/>
                </a:cubicBezTo>
                <a:cubicBezTo>
                  <a:pt x="804" y="735"/>
                  <a:pt x="804" y="734"/>
                  <a:pt x="805" y="734"/>
                </a:cubicBezTo>
                <a:cubicBezTo>
                  <a:pt x="806" y="734"/>
                  <a:pt x="807" y="735"/>
                  <a:pt x="808" y="734"/>
                </a:cubicBezTo>
                <a:cubicBezTo>
                  <a:pt x="810" y="733"/>
                  <a:pt x="809" y="731"/>
                  <a:pt x="808" y="729"/>
                </a:cubicBezTo>
                <a:cubicBezTo>
                  <a:pt x="807" y="729"/>
                  <a:pt x="807" y="728"/>
                  <a:pt x="806" y="727"/>
                </a:cubicBezTo>
                <a:cubicBezTo>
                  <a:pt x="805" y="726"/>
                  <a:pt x="806" y="724"/>
                  <a:pt x="805" y="722"/>
                </a:cubicBezTo>
                <a:cubicBezTo>
                  <a:pt x="805" y="721"/>
                  <a:pt x="804" y="720"/>
                  <a:pt x="805" y="719"/>
                </a:cubicBezTo>
                <a:cubicBezTo>
                  <a:pt x="806" y="718"/>
                  <a:pt x="807" y="718"/>
                  <a:pt x="807" y="718"/>
                </a:cubicBezTo>
                <a:cubicBezTo>
                  <a:pt x="808" y="717"/>
                  <a:pt x="809" y="716"/>
                  <a:pt x="809" y="715"/>
                </a:cubicBezTo>
                <a:cubicBezTo>
                  <a:pt x="810" y="714"/>
                  <a:pt x="809" y="714"/>
                  <a:pt x="808" y="713"/>
                </a:cubicBezTo>
                <a:cubicBezTo>
                  <a:pt x="807" y="713"/>
                  <a:pt x="806" y="712"/>
                  <a:pt x="808" y="712"/>
                </a:cubicBezTo>
                <a:cubicBezTo>
                  <a:pt x="809" y="711"/>
                  <a:pt x="810" y="712"/>
                  <a:pt x="811" y="712"/>
                </a:cubicBezTo>
                <a:cubicBezTo>
                  <a:pt x="812" y="712"/>
                  <a:pt x="813" y="712"/>
                  <a:pt x="814" y="712"/>
                </a:cubicBezTo>
                <a:cubicBezTo>
                  <a:pt x="817" y="712"/>
                  <a:pt x="819" y="712"/>
                  <a:pt x="818" y="709"/>
                </a:cubicBezTo>
                <a:cubicBezTo>
                  <a:pt x="818" y="707"/>
                  <a:pt x="816" y="703"/>
                  <a:pt x="819" y="705"/>
                </a:cubicBezTo>
                <a:cubicBezTo>
                  <a:pt x="821" y="706"/>
                  <a:pt x="822" y="708"/>
                  <a:pt x="824" y="705"/>
                </a:cubicBezTo>
                <a:cubicBezTo>
                  <a:pt x="825" y="704"/>
                  <a:pt x="824" y="703"/>
                  <a:pt x="824" y="702"/>
                </a:cubicBezTo>
                <a:cubicBezTo>
                  <a:pt x="824" y="701"/>
                  <a:pt x="825" y="700"/>
                  <a:pt x="825" y="699"/>
                </a:cubicBezTo>
                <a:cubicBezTo>
                  <a:pt x="827" y="697"/>
                  <a:pt x="826" y="695"/>
                  <a:pt x="826" y="693"/>
                </a:cubicBezTo>
                <a:cubicBezTo>
                  <a:pt x="827" y="692"/>
                  <a:pt x="827" y="691"/>
                  <a:pt x="828" y="691"/>
                </a:cubicBezTo>
                <a:cubicBezTo>
                  <a:pt x="828" y="690"/>
                  <a:pt x="828" y="688"/>
                  <a:pt x="829" y="688"/>
                </a:cubicBezTo>
                <a:cubicBezTo>
                  <a:pt x="830" y="688"/>
                  <a:pt x="832" y="688"/>
                  <a:pt x="831" y="689"/>
                </a:cubicBezTo>
                <a:cubicBezTo>
                  <a:pt x="830" y="690"/>
                  <a:pt x="829" y="690"/>
                  <a:pt x="829" y="691"/>
                </a:cubicBezTo>
                <a:cubicBezTo>
                  <a:pt x="829" y="692"/>
                  <a:pt x="830" y="693"/>
                  <a:pt x="831" y="693"/>
                </a:cubicBezTo>
                <a:cubicBezTo>
                  <a:pt x="832" y="694"/>
                  <a:pt x="832" y="695"/>
                  <a:pt x="832" y="695"/>
                </a:cubicBezTo>
                <a:cubicBezTo>
                  <a:pt x="834" y="697"/>
                  <a:pt x="836" y="694"/>
                  <a:pt x="836" y="692"/>
                </a:cubicBezTo>
                <a:cubicBezTo>
                  <a:pt x="838" y="691"/>
                  <a:pt x="840" y="690"/>
                  <a:pt x="842" y="688"/>
                </a:cubicBezTo>
                <a:cubicBezTo>
                  <a:pt x="842" y="687"/>
                  <a:pt x="842" y="686"/>
                  <a:pt x="843" y="685"/>
                </a:cubicBezTo>
                <a:cubicBezTo>
                  <a:pt x="843" y="684"/>
                  <a:pt x="844" y="684"/>
                  <a:pt x="844" y="683"/>
                </a:cubicBezTo>
                <a:cubicBezTo>
                  <a:pt x="846" y="680"/>
                  <a:pt x="843" y="680"/>
                  <a:pt x="841" y="679"/>
                </a:cubicBezTo>
                <a:cubicBezTo>
                  <a:pt x="840" y="678"/>
                  <a:pt x="839" y="678"/>
                  <a:pt x="838" y="677"/>
                </a:cubicBezTo>
                <a:cubicBezTo>
                  <a:pt x="836" y="677"/>
                  <a:pt x="833" y="679"/>
                  <a:pt x="832" y="677"/>
                </a:cubicBezTo>
                <a:cubicBezTo>
                  <a:pt x="831" y="675"/>
                  <a:pt x="831" y="675"/>
                  <a:pt x="829" y="675"/>
                </a:cubicBezTo>
                <a:cubicBezTo>
                  <a:pt x="828" y="675"/>
                  <a:pt x="827" y="676"/>
                  <a:pt x="827" y="675"/>
                </a:cubicBezTo>
                <a:cubicBezTo>
                  <a:pt x="826" y="673"/>
                  <a:pt x="827" y="672"/>
                  <a:pt x="827" y="671"/>
                </a:cubicBezTo>
                <a:cubicBezTo>
                  <a:pt x="826" y="670"/>
                  <a:pt x="825" y="671"/>
                  <a:pt x="824" y="670"/>
                </a:cubicBezTo>
                <a:cubicBezTo>
                  <a:pt x="823" y="669"/>
                  <a:pt x="825" y="669"/>
                  <a:pt x="826" y="668"/>
                </a:cubicBezTo>
                <a:cubicBezTo>
                  <a:pt x="827" y="667"/>
                  <a:pt x="827" y="664"/>
                  <a:pt x="827" y="663"/>
                </a:cubicBezTo>
                <a:cubicBezTo>
                  <a:pt x="827" y="661"/>
                  <a:pt x="827" y="659"/>
                  <a:pt x="826" y="657"/>
                </a:cubicBezTo>
                <a:cubicBezTo>
                  <a:pt x="825" y="657"/>
                  <a:pt x="824" y="657"/>
                  <a:pt x="823" y="657"/>
                </a:cubicBezTo>
                <a:cubicBezTo>
                  <a:pt x="820" y="656"/>
                  <a:pt x="817" y="656"/>
                  <a:pt x="815" y="656"/>
                </a:cubicBezTo>
                <a:cubicBezTo>
                  <a:pt x="813" y="656"/>
                  <a:pt x="812" y="656"/>
                  <a:pt x="811" y="656"/>
                </a:cubicBezTo>
                <a:cubicBezTo>
                  <a:pt x="810" y="657"/>
                  <a:pt x="810" y="657"/>
                  <a:pt x="808" y="657"/>
                </a:cubicBezTo>
                <a:cubicBezTo>
                  <a:pt x="807" y="657"/>
                  <a:pt x="805" y="657"/>
                  <a:pt x="804" y="655"/>
                </a:cubicBezTo>
                <a:cubicBezTo>
                  <a:pt x="802" y="653"/>
                  <a:pt x="807" y="655"/>
                  <a:pt x="808" y="655"/>
                </a:cubicBezTo>
                <a:cubicBezTo>
                  <a:pt x="810" y="655"/>
                  <a:pt x="812" y="655"/>
                  <a:pt x="814" y="655"/>
                </a:cubicBezTo>
                <a:cubicBezTo>
                  <a:pt x="816" y="654"/>
                  <a:pt x="818" y="654"/>
                  <a:pt x="821" y="654"/>
                </a:cubicBezTo>
                <a:cubicBezTo>
                  <a:pt x="823" y="654"/>
                  <a:pt x="825" y="655"/>
                  <a:pt x="827" y="654"/>
                </a:cubicBezTo>
                <a:cubicBezTo>
                  <a:pt x="829" y="654"/>
                  <a:pt x="830" y="651"/>
                  <a:pt x="831" y="649"/>
                </a:cubicBezTo>
                <a:cubicBezTo>
                  <a:pt x="831" y="648"/>
                  <a:pt x="833" y="646"/>
                  <a:pt x="833" y="644"/>
                </a:cubicBezTo>
                <a:cubicBezTo>
                  <a:pt x="833" y="641"/>
                  <a:pt x="833" y="639"/>
                  <a:pt x="832" y="637"/>
                </a:cubicBezTo>
                <a:cubicBezTo>
                  <a:pt x="831" y="635"/>
                  <a:pt x="829" y="633"/>
                  <a:pt x="831" y="631"/>
                </a:cubicBezTo>
                <a:cubicBezTo>
                  <a:pt x="832" y="631"/>
                  <a:pt x="833" y="631"/>
                  <a:pt x="834" y="630"/>
                </a:cubicBezTo>
                <a:cubicBezTo>
                  <a:pt x="834" y="629"/>
                  <a:pt x="834" y="628"/>
                  <a:pt x="835" y="628"/>
                </a:cubicBezTo>
                <a:cubicBezTo>
                  <a:pt x="836" y="627"/>
                  <a:pt x="837" y="627"/>
                  <a:pt x="837" y="626"/>
                </a:cubicBezTo>
                <a:cubicBezTo>
                  <a:pt x="836" y="624"/>
                  <a:pt x="835" y="626"/>
                  <a:pt x="834" y="626"/>
                </a:cubicBezTo>
                <a:cubicBezTo>
                  <a:pt x="832" y="627"/>
                  <a:pt x="831" y="629"/>
                  <a:pt x="829" y="630"/>
                </a:cubicBezTo>
                <a:cubicBezTo>
                  <a:pt x="827" y="631"/>
                  <a:pt x="825" y="631"/>
                  <a:pt x="823" y="632"/>
                </a:cubicBezTo>
                <a:cubicBezTo>
                  <a:pt x="821" y="633"/>
                  <a:pt x="819" y="634"/>
                  <a:pt x="817" y="634"/>
                </a:cubicBezTo>
                <a:cubicBezTo>
                  <a:pt x="816" y="635"/>
                  <a:pt x="814" y="635"/>
                  <a:pt x="813" y="635"/>
                </a:cubicBezTo>
                <a:cubicBezTo>
                  <a:pt x="811" y="636"/>
                  <a:pt x="810" y="638"/>
                  <a:pt x="808" y="640"/>
                </a:cubicBezTo>
                <a:cubicBezTo>
                  <a:pt x="807" y="642"/>
                  <a:pt x="807" y="644"/>
                  <a:pt x="805" y="646"/>
                </a:cubicBezTo>
                <a:cubicBezTo>
                  <a:pt x="804" y="647"/>
                  <a:pt x="803" y="649"/>
                  <a:pt x="801" y="650"/>
                </a:cubicBezTo>
                <a:cubicBezTo>
                  <a:pt x="800" y="651"/>
                  <a:pt x="798" y="651"/>
                  <a:pt x="797" y="651"/>
                </a:cubicBezTo>
                <a:cubicBezTo>
                  <a:pt x="796" y="651"/>
                  <a:pt x="795" y="651"/>
                  <a:pt x="794" y="651"/>
                </a:cubicBezTo>
                <a:cubicBezTo>
                  <a:pt x="791" y="651"/>
                  <a:pt x="788" y="652"/>
                  <a:pt x="786" y="651"/>
                </a:cubicBezTo>
                <a:cubicBezTo>
                  <a:pt x="783" y="651"/>
                  <a:pt x="780" y="650"/>
                  <a:pt x="777" y="652"/>
                </a:cubicBezTo>
                <a:cubicBezTo>
                  <a:pt x="774" y="654"/>
                  <a:pt x="771" y="658"/>
                  <a:pt x="769" y="661"/>
                </a:cubicBezTo>
                <a:cubicBezTo>
                  <a:pt x="767" y="663"/>
                  <a:pt x="767" y="665"/>
                  <a:pt x="766" y="667"/>
                </a:cubicBezTo>
                <a:cubicBezTo>
                  <a:pt x="765" y="669"/>
                  <a:pt x="766" y="670"/>
                  <a:pt x="768" y="671"/>
                </a:cubicBezTo>
                <a:cubicBezTo>
                  <a:pt x="769" y="671"/>
                  <a:pt x="770" y="672"/>
                  <a:pt x="770" y="673"/>
                </a:cubicBezTo>
                <a:cubicBezTo>
                  <a:pt x="771" y="673"/>
                  <a:pt x="772" y="673"/>
                  <a:pt x="773" y="674"/>
                </a:cubicBezTo>
                <a:cubicBezTo>
                  <a:pt x="774" y="674"/>
                  <a:pt x="775" y="675"/>
                  <a:pt x="776" y="675"/>
                </a:cubicBezTo>
                <a:cubicBezTo>
                  <a:pt x="777" y="674"/>
                  <a:pt x="774" y="673"/>
                  <a:pt x="774" y="673"/>
                </a:cubicBezTo>
                <a:cubicBezTo>
                  <a:pt x="772" y="672"/>
                  <a:pt x="771" y="670"/>
                  <a:pt x="772" y="668"/>
                </a:cubicBezTo>
                <a:cubicBezTo>
                  <a:pt x="773" y="668"/>
                  <a:pt x="774" y="667"/>
                  <a:pt x="775" y="667"/>
                </a:cubicBezTo>
                <a:cubicBezTo>
                  <a:pt x="776" y="668"/>
                  <a:pt x="776" y="669"/>
                  <a:pt x="776" y="670"/>
                </a:cubicBezTo>
                <a:cubicBezTo>
                  <a:pt x="777" y="671"/>
                  <a:pt x="778" y="670"/>
                  <a:pt x="779" y="670"/>
                </a:cubicBezTo>
                <a:cubicBezTo>
                  <a:pt x="780" y="670"/>
                  <a:pt x="781" y="671"/>
                  <a:pt x="782" y="670"/>
                </a:cubicBezTo>
                <a:cubicBezTo>
                  <a:pt x="783" y="670"/>
                  <a:pt x="783" y="669"/>
                  <a:pt x="783" y="668"/>
                </a:cubicBezTo>
                <a:cubicBezTo>
                  <a:pt x="783" y="667"/>
                  <a:pt x="784" y="666"/>
                  <a:pt x="784" y="665"/>
                </a:cubicBezTo>
                <a:cubicBezTo>
                  <a:pt x="785" y="664"/>
                  <a:pt x="784" y="663"/>
                  <a:pt x="784" y="662"/>
                </a:cubicBezTo>
                <a:cubicBezTo>
                  <a:pt x="784" y="661"/>
                  <a:pt x="785" y="661"/>
                  <a:pt x="786" y="660"/>
                </a:cubicBezTo>
                <a:cubicBezTo>
                  <a:pt x="787" y="660"/>
                  <a:pt x="787" y="659"/>
                  <a:pt x="788" y="658"/>
                </a:cubicBezTo>
                <a:cubicBezTo>
                  <a:pt x="788" y="657"/>
                  <a:pt x="789" y="656"/>
                  <a:pt x="790" y="656"/>
                </a:cubicBezTo>
                <a:cubicBezTo>
                  <a:pt x="791" y="656"/>
                  <a:pt x="792" y="656"/>
                  <a:pt x="793" y="656"/>
                </a:cubicBezTo>
                <a:cubicBezTo>
                  <a:pt x="794" y="656"/>
                  <a:pt x="795" y="656"/>
                  <a:pt x="796" y="656"/>
                </a:cubicBezTo>
                <a:cubicBezTo>
                  <a:pt x="797" y="656"/>
                  <a:pt x="798" y="655"/>
                  <a:pt x="799" y="656"/>
                </a:cubicBezTo>
                <a:cubicBezTo>
                  <a:pt x="800" y="657"/>
                  <a:pt x="799" y="658"/>
                  <a:pt x="799" y="659"/>
                </a:cubicBezTo>
                <a:cubicBezTo>
                  <a:pt x="798" y="659"/>
                  <a:pt x="797" y="660"/>
                  <a:pt x="796" y="660"/>
                </a:cubicBezTo>
                <a:cubicBezTo>
                  <a:pt x="795" y="661"/>
                  <a:pt x="795" y="662"/>
                  <a:pt x="795" y="663"/>
                </a:cubicBezTo>
                <a:cubicBezTo>
                  <a:pt x="794" y="664"/>
                  <a:pt x="793" y="665"/>
                  <a:pt x="793" y="666"/>
                </a:cubicBezTo>
                <a:cubicBezTo>
                  <a:pt x="792" y="667"/>
                  <a:pt x="793" y="668"/>
                  <a:pt x="793" y="669"/>
                </a:cubicBezTo>
                <a:cubicBezTo>
                  <a:pt x="793" y="670"/>
                  <a:pt x="793" y="671"/>
                  <a:pt x="794" y="671"/>
                </a:cubicBezTo>
                <a:cubicBezTo>
                  <a:pt x="796" y="671"/>
                  <a:pt x="796" y="671"/>
                  <a:pt x="797" y="672"/>
                </a:cubicBezTo>
                <a:cubicBezTo>
                  <a:pt x="798" y="673"/>
                  <a:pt x="800" y="677"/>
                  <a:pt x="798" y="677"/>
                </a:cubicBezTo>
                <a:cubicBezTo>
                  <a:pt x="797" y="677"/>
                  <a:pt x="797" y="675"/>
                  <a:pt x="796" y="675"/>
                </a:cubicBezTo>
                <a:cubicBezTo>
                  <a:pt x="795" y="674"/>
                  <a:pt x="794" y="675"/>
                  <a:pt x="793" y="675"/>
                </a:cubicBezTo>
                <a:cubicBezTo>
                  <a:pt x="792" y="674"/>
                  <a:pt x="791" y="674"/>
                  <a:pt x="791" y="673"/>
                </a:cubicBezTo>
                <a:cubicBezTo>
                  <a:pt x="790" y="672"/>
                  <a:pt x="791" y="672"/>
                  <a:pt x="792" y="671"/>
                </a:cubicBezTo>
                <a:cubicBezTo>
                  <a:pt x="792" y="671"/>
                  <a:pt x="792" y="669"/>
                  <a:pt x="792" y="669"/>
                </a:cubicBezTo>
                <a:cubicBezTo>
                  <a:pt x="791" y="668"/>
                  <a:pt x="791" y="668"/>
                  <a:pt x="790" y="668"/>
                </a:cubicBezTo>
                <a:cubicBezTo>
                  <a:pt x="790" y="667"/>
                  <a:pt x="790" y="667"/>
                  <a:pt x="789" y="667"/>
                </a:cubicBezTo>
                <a:cubicBezTo>
                  <a:pt x="789" y="666"/>
                  <a:pt x="787" y="666"/>
                  <a:pt x="786" y="666"/>
                </a:cubicBezTo>
                <a:cubicBezTo>
                  <a:pt x="785" y="667"/>
                  <a:pt x="785" y="667"/>
                  <a:pt x="785" y="668"/>
                </a:cubicBezTo>
                <a:cubicBezTo>
                  <a:pt x="784" y="670"/>
                  <a:pt x="782" y="671"/>
                  <a:pt x="780" y="672"/>
                </a:cubicBezTo>
                <a:cubicBezTo>
                  <a:pt x="779" y="672"/>
                  <a:pt x="778" y="672"/>
                  <a:pt x="778" y="673"/>
                </a:cubicBezTo>
                <a:cubicBezTo>
                  <a:pt x="778" y="674"/>
                  <a:pt x="778" y="674"/>
                  <a:pt x="779" y="674"/>
                </a:cubicBezTo>
                <a:cubicBezTo>
                  <a:pt x="779" y="675"/>
                  <a:pt x="779" y="676"/>
                  <a:pt x="779" y="676"/>
                </a:cubicBezTo>
                <a:cubicBezTo>
                  <a:pt x="779" y="677"/>
                  <a:pt x="780" y="677"/>
                  <a:pt x="780" y="677"/>
                </a:cubicBezTo>
                <a:cubicBezTo>
                  <a:pt x="781" y="680"/>
                  <a:pt x="779" y="678"/>
                  <a:pt x="778" y="678"/>
                </a:cubicBezTo>
                <a:cubicBezTo>
                  <a:pt x="777" y="677"/>
                  <a:pt x="776" y="678"/>
                  <a:pt x="774" y="678"/>
                </a:cubicBezTo>
                <a:cubicBezTo>
                  <a:pt x="773" y="677"/>
                  <a:pt x="773" y="676"/>
                  <a:pt x="772" y="675"/>
                </a:cubicBezTo>
                <a:cubicBezTo>
                  <a:pt x="771" y="674"/>
                  <a:pt x="769" y="675"/>
                  <a:pt x="768" y="674"/>
                </a:cubicBezTo>
                <a:cubicBezTo>
                  <a:pt x="768" y="674"/>
                  <a:pt x="767" y="673"/>
                  <a:pt x="766" y="672"/>
                </a:cubicBezTo>
                <a:cubicBezTo>
                  <a:pt x="766" y="672"/>
                  <a:pt x="766" y="670"/>
                  <a:pt x="765" y="670"/>
                </a:cubicBezTo>
                <a:cubicBezTo>
                  <a:pt x="764" y="670"/>
                  <a:pt x="764" y="672"/>
                  <a:pt x="764" y="673"/>
                </a:cubicBezTo>
                <a:cubicBezTo>
                  <a:pt x="764" y="674"/>
                  <a:pt x="763" y="674"/>
                  <a:pt x="762" y="675"/>
                </a:cubicBezTo>
                <a:cubicBezTo>
                  <a:pt x="761" y="676"/>
                  <a:pt x="761" y="676"/>
                  <a:pt x="761" y="677"/>
                </a:cubicBezTo>
                <a:cubicBezTo>
                  <a:pt x="761" y="678"/>
                  <a:pt x="761" y="679"/>
                  <a:pt x="761" y="680"/>
                </a:cubicBezTo>
                <a:cubicBezTo>
                  <a:pt x="762" y="683"/>
                  <a:pt x="762" y="685"/>
                  <a:pt x="762" y="687"/>
                </a:cubicBezTo>
                <a:cubicBezTo>
                  <a:pt x="762" y="688"/>
                  <a:pt x="763" y="689"/>
                  <a:pt x="762" y="690"/>
                </a:cubicBezTo>
                <a:cubicBezTo>
                  <a:pt x="762" y="691"/>
                  <a:pt x="762" y="692"/>
                  <a:pt x="761" y="693"/>
                </a:cubicBezTo>
                <a:cubicBezTo>
                  <a:pt x="761" y="694"/>
                  <a:pt x="761" y="699"/>
                  <a:pt x="762" y="699"/>
                </a:cubicBezTo>
                <a:cubicBezTo>
                  <a:pt x="764" y="699"/>
                  <a:pt x="763" y="695"/>
                  <a:pt x="766" y="696"/>
                </a:cubicBezTo>
                <a:cubicBezTo>
                  <a:pt x="767" y="697"/>
                  <a:pt x="767" y="697"/>
                  <a:pt x="767" y="698"/>
                </a:cubicBezTo>
                <a:cubicBezTo>
                  <a:pt x="767" y="699"/>
                  <a:pt x="769" y="700"/>
                  <a:pt x="768" y="701"/>
                </a:cubicBezTo>
                <a:cubicBezTo>
                  <a:pt x="768" y="702"/>
                  <a:pt x="767" y="702"/>
                  <a:pt x="766" y="702"/>
                </a:cubicBezTo>
                <a:cubicBezTo>
                  <a:pt x="765" y="703"/>
                  <a:pt x="765" y="702"/>
                  <a:pt x="763" y="702"/>
                </a:cubicBezTo>
                <a:cubicBezTo>
                  <a:pt x="761" y="700"/>
                  <a:pt x="762" y="703"/>
                  <a:pt x="763" y="705"/>
                </a:cubicBezTo>
                <a:cubicBezTo>
                  <a:pt x="764" y="707"/>
                  <a:pt x="763" y="709"/>
                  <a:pt x="763" y="712"/>
                </a:cubicBezTo>
                <a:cubicBezTo>
                  <a:pt x="763" y="713"/>
                  <a:pt x="763" y="714"/>
                  <a:pt x="763" y="715"/>
                </a:cubicBezTo>
                <a:cubicBezTo>
                  <a:pt x="762" y="716"/>
                  <a:pt x="761" y="717"/>
                  <a:pt x="762" y="718"/>
                </a:cubicBezTo>
                <a:cubicBezTo>
                  <a:pt x="762" y="719"/>
                  <a:pt x="763" y="719"/>
                  <a:pt x="764" y="720"/>
                </a:cubicBezTo>
                <a:cubicBezTo>
                  <a:pt x="764" y="721"/>
                  <a:pt x="764" y="722"/>
                  <a:pt x="765" y="722"/>
                </a:cubicBezTo>
                <a:cubicBezTo>
                  <a:pt x="767" y="723"/>
                  <a:pt x="767" y="722"/>
                  <a:pt x="767" y="721"/>
                </a:cubicBezTo>
                <a:cubicBezTo>
                  <a:pt x="767" y="720"/>
                  <a:pt x="766" y="720"/>
                  <a:pt x="766" y="718"/>
                </a:cubicBezTo>
                <a:cubicBezTo>
                  <a:pt x="766" y="717"/>
                  <a:pt x="767" y="716"/>
                  <a:pt x="768" y="717"/>
                </a:cubicBezTo>
                <a:cubicBezTo>
                  <a:pt x="769" y="717"/>
                  <a:pt x="770" y="718"/>
                  <a:pt x="770" y="719"/>
                </a:cubicBezTo>
                <a:cubicBezTo>
                  <a:pt x="771" y="720"/>
                  <a:pt x="772" y="720"/>
                  <a:pt x="773" y="720"/>
                </a:cubicBezTo>
                <a:cubicBezTo>
                  <a:pt x="776" y="722"/>
                  <a:pt x="775" y="724"/>
                  <a:pt x="776" y="726"/>
                </a:cubicBezTo>
                <a:cubicBezTo>
                  <a:pt x="777" y="727"/>
                  <a:pt x="778" y="727"/>
                  <a:pt x="778" y="728"/>
                </a:cubicBezTo>
                <a:cubicBezTo>
                  <a:pt x="779" y="729"/>
                  <a:pt x="779" y="730"/>
                  <a:pt x="778" y="731"/>
                </a:cubicBezTo>
                <a:cubicBezTo>
                  <a:pt x="778" y="732"/>
                  <a:pt x="777" y="732"/>
                  <a:pt x="777" y="733"/>
                </a:cubicBezTo>
                <a:cubicBezTo>
                  <a:pt x="777" y="733"/>
                  <a:pt x="776" y="734"/>
                  <a:pt x="776" y="734"/>
                </a:cubicBezTo>
                <a:cubicBezTo>
                  <a:pt x="774" y="736"/>
                  <a:pt x="773" y="732"/>
                  <a:pt x="772" y="733"/>
                </a:cubicBezTo>
                <a:cubicBezTo>
                  <a:pt x="771" y="733"/>
                  <a:pt x="772" y="735"/>
                  <a:pt x="772" y="736"/>
                </a:cubicBezTo>
                <a:cubicBezTo>
                  <a:pt x="772" y="736"/>
                  <a:pt x="772" y="737"/>
                  <a:pt x="772" y="737"/>
                </a:cubicBezTo>
                <a:cubicBezTo>
                  <a:pt x="773" y="737"/>
                  <a:pt x="773" y="736"/>
                  <a:pt x="774" y="736"/>
                </a:cubicBezTo>
                <a:cubicBezTo>
                  <a:pt x="774" y="737"/>
                  <a:pt x="775" y="739"/>
                  <a:pt x="776" y="737"/>
                </a:cubicBezTo>
                <a:cubicBezTo>
                  <a:pt x="778" y="735"/>
                  <a:pt x="777" y="740"/>
                  <a:pt x="776" y="741"/>
                </a:cubicBezTo>
                <a:cubicBezTo>
                  <a:pt x="776" y="742"/>
                  <a:pt x="776" y="743"/>
                  <a:pt x="776" y="744"/>
                </a:cubicBezTo>
                <a:cubicBezTo>
                  <a:pt x="776" y="745"/>
                  <a:pt x="776" y="746"/>
                  <a:pt x="774" y="746"/>
                </a:cubicBezTo>
                <a:cubicBezTo>
                  <a:pt x="773" y="746"/>
                  <a:pt x="772" y="745"/>
                  <a:pt x="771" y="746"/>
                </a:cubicBezTo>
                <a:cubicBezTo>
                  <a:pt x="767" y="746"/>
                  <a:pt x="770" y="741"/>
                  <a:pt x="771" y="740"/>
                </a:cubicBezTo>
                <a:cubicBezTo>
                  <a:pt x="772" y="739"/>
                  <a:pt x="772" y="738"/>
                  <a:pt x="770" y="738"/>
                </a:cubicBezTo>
                <a:cubicBezTo>
                  <a:pt x="769" y="738"/>
                  <a:pt x="769" y="739"/>
                  <a:pt x="769" y="740"/>
                </a:cubicBezTo>
                <a:cubicBezTo>
                  <a:pt x="768" y="742"/>
                  <a:pt x="767" y="743"/>
                  <a:pt x="767" y="745"/>
                </a:cubicBezTo>
                <a:cubicBezTo>
                  <a:pt x="766" y="747"/>
                  <a:pt x="766" y="750"/>
                  <a:pt x="767" y="751"/>
                </a:cubicBezTo>
                <a:cubicBezTo>
                  <a:pt x="768" y="754"/>
                  <a:pt x="768" y="748"/>
                  <a:pt x="768" y="748"/>
                </a:cubicBezTo>
                <a:cubicBezTo>
                  <a:pt x="769" y="746"/>
                  <a:pt x="772" y="747"/>
                  <a:pt x="773" y="747"/>
                </a:cubicBezTo>
                <a:cubicBezTo>
                  <a:pt x="775" y="747"/>
                  <a:pt x="778" y="746"/>
                  <a:pt x="779" y="748"/>
                </a:cubicBezTo>
                <a:cubicBezTo>
                  <a:pt x="779" y="749"/>
                  <a:pt x="779" y="750"/>
                  <a:pt x="780" y="751"/>
                </a:cubicBezTo>
                <a:cubicBezTo>
                  <a:pt x="781" y="752"/>
                  <a:pt x="782" y="752"/>
                  <a:pt x="782" y="753"/>
                </a:cubicBezTo>
                <a:cubicBezTo>
                  <a:pt x="783" y="754"/>
                  <a:pt x="783" y="755"/>
                  <a:pt x="783" y="756"/>
                </a:cubicBezTo>
                <a:cubicBezTo>
                  <a:pt x="784" y="757"/>
                  <a:pt x="784" y="757"/>
                  <a:pt x="785" y="758"/>
                </a:cubicBezTo>
                <a:cubicBezTo>
                  <a:pt x="787" y="759"/>
                  <a:pt x="787" y="762"/>
                  <a:pt x="786" y="764"/>
                </a:cubicBezTo>
                <a:cubicBezTo>
                  <a:pt x="785" y="765"/>
                  <a:pt x="782" y="765"/>
                  <a:pt x="780" y="765"/>
                </a:cubicBezTo>
                <a:cubicBezTo>
                  <a:pt x="779" y="765"/>
                  <a:pt x="778" y="765"/>
                  <a:pt x="778" y="766"/>
                </a:cubicBezTo>
                <a:cubicBezTo>
                  <a:pt x="777" y="767"/>
                  <a:pt x="777" y="768"/>
                  <a:pt x="777" y="769"/>
                </a:cubicBezTo>
                <a:cubicBezTo>
                  <a:pt x="778" y="770"/>
                  <a:pt x="781" y="769"/>
                  <a:pt x="782" y="769"/>
                </a:cubicBezTo>
                <a:cubicBezTo>
                  <a:pt x="785" y="770"/>
                  <a:pt x="783" y="772"/>
                  <a:pt x="782" y="773"/>
                </a:cubicBezTo>
                <a:cubicBezTo>
                  <a:pt x="782" y="775"/>
                  <a:pt x="783" y="777"/>
                  <a:pt x="784" y="778"/>
                </a:cubicBezTo>
                <a:cubicBezTo>
                  <a:pt x="784" y="779"/>
                  <a:pt x="783" y="780"/>
                  <a:pt x="784" y="781"/>
                </a:cubicBezTo>
                <a:cubicBezTo>
                  <a:pt x="784" y="782"/>
                  <a:pt x="786" y="782"/>
                  <a:pt x="787" y="783"/>
                </a:cubicBezTo>
                <a:cubicBezTo>
                  <a:pt x="788" y="785"/>
                  <a:pt x="788" y="785"/>
                  <a:pt x="789" y="785"/>
                </a:cubicBezTo>
                <a:cubicBezTo>
                  <a:pt x="790" y="785"/>
                  <a:pt x="791" y="785"/>
                  <a:pt x="792" y="786"/>
                </a:cubicBezTo>
                <a:cubicBezTo>
                  <a:pt x="793" y="787"/>
                  <a:pt x="792" y="788"/>
                  <a:pt x="791" y="788"/>
                </a:cubicBezTo>
                <a:cubicBezTo>
                  <a:pt x="790" y="789"/>
                  <a:pt x="789" y="789"/>
                  <a:pt x="788" y="788"/>
                </a:cubicBezTo>
                <a:cubicBezTo>
                  <a:pt x="787" y="788"/>
                  <a:pt x="786" y="787"/>
                  <a:pt x="785" y="787"/>
                </a:cubicBezTo>
                <a:cubicBezTo>
                  <a:pt x="783" y="787"/>
                  <a:pt x="781" y="787"/>
                  <a:pt x="778" y="787"/>
                </a:cubicBezTo>
                <a:cubicBezTo>
                  <a:pt x="778" y="787"/>
                  <a:pt x="776" y="787"/>
                  <a:pt x="775" y="787"/>
                </a:cubicBezTo>
                <a:cubicBezTo>
                  <a:pt x="774" y="788"/>
                  <a:pt x="775" y="789"/>
                  <a:pt x="774" y="790"/>
                </a:cubicBezTo>
                <a:cubicBezTo>
                  <a:pt x="774" y="792"/>
                  <a:pt x="772" y="794"/>
                  <a:pt x="773" y="796"/>
                </a:cubicBezTo>
                <a:cubicBezTo>
                  <a:pt x="774" y="797"/>
                  <a:pt x="774" y="797"/>
                  <a:pt x="774" y="799"/>
                </a:cubicBezTo>
                <a:cubicBezTo>
                  <a:pt x="774" y="799"/>
                  <a:pt x="774" y="801"/>
                  <a:pt x="773" y="801"/>
                </a:cubicBezTo>
                <a:cubicBezTo>
                  <a:pt x="772" y="801"/>
                  <a:pt x="770" y="798"/>
                  <a:pt x="769" y="798"/>
                </a:cubicBezTo>
                <a:cubicBezTo>
                  <a:pt x="768" y="797"/>
                  <a:pt x="763" y="797"/>
                  <a:pt x="764" y="800"/>
                </a:cubicBezTo>
                <a:cubicBezTo>
                  <a:pt x="765" y="801"/>
                  <a:pt x="769" y="801"/>
                  <a:pt x="767" y="803"/>
                </a:cubicBezTo>
                <a:cubicBezTo>
                  <a:pt x="766" y="804"/>
                  <a:pt x="761" y="805"/>
                  <a:pt x="762" y="803"/>
                </a:cubicBezTo>
                <a:cubicBezTo>
                  <a:pt x="762" y="802"/>
                  <a:pt x="763" y="801"/>
                  <a:pt x="763" y="800"/>
                </a:cubicBezTo>
                <a:cubicBezTo>
                  <a:pt x="763" y="799"/>
                  <a:pt x="761" y="798"/>
                  <a:pt x="760" y="798"/>
                </a:cubicBezTo>
                <a:cubicBezTo>
                  <a:pt x="758" y="797"/>
                  <a:pt x="756" y="795"/>
                  <a:pt x="754" y="795"/>
                </a:cubicBezTo>
                <a:cubicBezTo>
                  <a:pt x="750" y="794"/>
                  <a:pt x="747" y="795"/>
                  <a:pt x="743" y="795"/>
                </a:cubicBezTo>
                <a:cubicBezTo>
                  <a:pt x="741" y="795"/>
                  <a:pt x="740" y="795"/>
                  <a:pt x="738" y="795"/>
                </a:cubicBezTo>
                <a:cubicBezTo>
                  <a:pt x="738" y="795"/>
                  <a:pt x="737" y="795"/>
                  <a:pt x="737" y="795"/>
                </a:cubicBezTo>
                <a:cubicBezTo>
                  <a:pt x="736" y="795"/>
                  <a:pt x="736" y="795"/>
                  <a:pt x="735" y="796"/>
                </a:cubicBezTo>
                <a:cubicBezTo>
                  <a:pt x="734" y="796"/>
                  <a:pt x="734" y="797"/>
                  <a:pt x="733" y="798"/>
                </a:cubicBezTo>
                <a:cubicBezTo>
                  <a:pt x="733" y="799"/>
                  <a:pt x="731" y="799"/>
                  <a:pt x="731" y="800"/>
                </a:cubicBezTo>
                <a:cubicBezTo>
                  <a:pt x="730" y="800"/>
                  <a:pt x="730" y="801"/>
                  <a:pt x="730" y="802"/>
                </a:cubicBezTo>
                <a:cubicBezTo>
                  <a:pt x="729" y="803"/>
                  <a:pt x="729" y="804"/>
                  <a:pt x="728" y="805"/>
                </a:cubicBezTo>
                <a:cubicBezTo>
                  <a:pt x="728" y="807"/>
                  <a:pt x="729" y="806"/>
                  <a:pt x="730" y="807"/>
                </a:cubicBezTo>
                <a:cubicBezTo>
                  <a:pt x="731" y="808"/>
                  <a:pt x="731" y="809"/>
                  <a:pt x="732" y="809"/>
                </a:cubicBezTo>
                <a:cubicBezTo>
                  <a:pt x="733" y="809"/>
                  <a:pt x="734" y="809"/>
                  <a:pt x="735" y="810"/>
                </a:cubicBezTo>
                <a:cubicBezTo>
                  <a:pt x="737" y="811"/>
                  <a:pt x="733" y="813"/>
                  <a:pt x="732" y="812"/>
                </a:cubicBezTo>
                <a:cubicBezTo>
                  <a:pt x="732" y="812"/>
                  <a:pt x="732" y="812"/>
                  <a:pt x="731" y="811"/>
                </a:cubicBezTo>
                <a:cubicBezTo>
                  <a:pt x="731" y="811"/>
                  <a:pt x="731" y="811"/>
                  <a:pt x="730" y="811"/>
                </a:cubicBezTo>
                <a:cubicBezTo>
                  <a:pt x="729" y="810"/>
                  <a:pt x="729" y="810"/>
                  <a:pt x="728" y="809"/>
                </a:cubicBezTo>
                <a:cubicBezTo>
                  <a:pt x="728" y="808"/>
                  <a:pt x="727" y="808"/>
                  <a:pt x="726" y="807"/>
                </a:cubicBezTo>
                <a:cubicBezTo>
                  <a:pt x="725" y="807"/>
                  <a:pt x="724" y="806"/>
                  <a:pt x="723" y="806"/>
                </a:cubicBezTo>
                <a:cubicBezTo>
                  <a:pt x="722" y="806"/>
                  <a:pt x="721" y="805"/>
                  <a:pt x="720" y="805"/>
                </a:cubicBezTo>
                <a:cubicBezTo>
                  <a:pt x="719" y="805"/>
                  <a:pt x="718" y="805"/>
                  <a:pt x="717" y="805"/>
                </a:cubicBezTo>
                <a:cubicBezTo>
                  <a:pt x="716" y="805"/>
                  <a:pt x="715" y="805"/>
                  <a:pt x="714" y="805"/>
                </a:cubicBezTo>
                <a:cubicBezTo>
                  <a:pt x="711" y="805"/>
                  <a:pt x="709" y="805"/>
                  <a:pt x="707" y="806"/>
                </a:cubicBezTo>
                <a:cubicBezTo>
                  <a:pt x="705" y="806"/>
                  <a:pt x="703" y="806"/>
                  <a:pt x="700" y="806"/>
                </a:cubicBezTo>
                <a:cubicBezTo>
                  <a:pt x="698" y="806"/>
                  <a:pt x="696" y="806"/>
                  <a:pt x="694" y="807"/>
                </a:cubicBezTo>
                <a:cubicBezTo>
                  <a:pt x="692" y="808"/>
                  <a:pt x="690" y="808"/>
                  <a:pt x="688" y="809"/>
                </a:cubicBezTo>
                <a:cubicBezTo>
                  <a:pt x="686" y="810"/>
                  <a:pt x="685" y="811"/>
                  <a:pt x="684" y="813"/>
                </a:cubicBezTo>
                <a:cubicBezTo>
                  <a:pt x="682" y="814"/>
                  <a:pt x="681" y="816"/>
                  <a:pt x="679" y="817"/>
                </a:cubicBezTo>
                <a:cubicBezTo>
                  <a:pt x="678" y="818"/>
                  <a:pt x="677" y="820"/>
                  <a:pt x="676" y="821"/>
                </a:cubicBezTo>
                <a:cubicBezTo>
                  <a:pt x="675" y="822"/>
                  <a:pt x="673" y="823"/>
                  <a:pt x="672" y="824"/>
                </a:cubicBezTo>
                <a:cubicBezTo>
                  <a:pt x="670" y="825"/>
                  <a:pt x="669" y="826"/>
                  <a:pt x="667" y="826"/>
                </a:cubicBezTo>
                <a:cubicBezTo>
                  <a:pt x="666" y="826"/>
                  <a:pt x="664" y="826"/>
                  <a:pt x="664" y="826"/>
                </a:cubicBezTo>
                <a:cubicBezTo>
                  <a:pt x="663" y="826"/>
                  <a:pt x="662" y="827"/>
                  <a:pt x="662" y="828"/>
                </a:cubicBezTo>
                <a:cubicBezTo>
                  <a:pt x="660" y="829"/>
                  <a:pt x="659" y="830"/>
                  <a:pt x="658" y="832"/>
                </a:cubicBezTo>
                <a:cubicBezTo>
                  <a:pt x="658" y="833"/>
                  <a:pt x="659" y="835"/>
                  <a:pt x="659" y="837"/>
                </a:cubicBezTo>
                <a:cubicBezTo>
                  <a:pt x="658" y="838"/>
                  <a:pt x="657" y="838"/>
                  <a:pt x="657" y="839"/>
                </a:cubicBezTo>
                <a:cubicBezTo>
                  <a:pt x="657" y="840"/>
                  <a:pt x="657" y="841"/>
                  <a:pt x="657" y="842"/>
                </a:cubicBezTo>
                <a:cubicBezTo>
                  <a:pt x="656" y="845"/>
                  <a:pt x="654" y="849"/>
                  <a:pt x="653" y="851"/>
                </a:cubicBezTo>
                <a:cubicBezTo>
                  <a:pt x="652" y="853"/>
                  <a:pt x="650" y="854"/>
                  <a:pt x="649" y="856"/>
                </a:cubicBezTo>
                <a:cubicBezTo>
                  <a:pt x="648" y="858"/>
                  <a:pt x="647" y="859"/>
                  <a:pt x="645" y="861"/>
                </a:cubicBezTo>
                <a:cubicBezTo>
                  <a:pt x="643" y="862"/>
                  <a:pt x="638" y="865"/>
                  <a:pt x="642" y="869"/>
                </a:cubicBezTo>
                <a:cubicBezTo>
                  <a:pt x="643" y="869"/>
                  <a:pt x="643" y="870"/>
                  <a:pt x="644" y="870"/>
                </a:cubicBezTo>
                <a:cubicBezTo>
                  <a:pt x="645" y="871"/>
                  <a:pt x="646" y="870"/>
                  <a:pt x="647" y="871"/>
                </a:cubicBezTo>
                <a:cubicBezTo>
                  <a:pt x="647" y="871"/>
                  <a:pt x="647" y="872"/>
                  <a:pt x="648" y="873"/>
                </a:cubicBezTo>
                <a:cubicBezTo>
                  <a:pt x="649" y="873"/>
                  <a:pt x="650" y="873"/>
                  <a:pt x="651" y="873"/>
                </a:cubicBezTo>
                <a:cubicBezTo>
                  <a:pt x="653" y="875"/>
                  <a:pt x="648" y="875"/>
                  <a:pt x="647" y="876"/>
                </a:cubicBezTo>
                <a:cubicBezTo>
                  <a:pt x="647" y="876"/>
                  <a:pt x="647" y="877"/>
                  <a:pt x="647" y="877"/>
                </a:cubicBezTo>
                <a:cubicBezTo>
                  <a:pt x="646" y="877"/>
                  <a:pt x="646" y="877"/>
                  <a:pt x="645" y="877"/>
                </a:cubicBezTo>
                <a:cubicBezTo>
                  <a:pt x="644" y="877"/>
                  <a:pt x="643" y="878"/>
                  <a:pt x="642" y="878"/>
                </a:cubicBezTo>
                <a:cubicBezTo>
                  <a:pt x="641" y="878"/>
                  <a:pt x="642" y="876"/>
                  <a:pt x="641" y="876"/>
                </a:cubicBezTo>
                <a:cubicBezTo>
                  <a:pt x="641" y="875"/>
                  <a:pt x="640" y="875"/>
                  <a:pt x="639" y="874"/>
                </a:cubicBezTo>
                <a:cubicBezTo>
                  <a:pt x="637" y="874"/>
                  <a:pt x="635" y="872"/>
                  <a:pt x="633" y="873"/>
                </a:cubicBezTo>
                <a:cubicBezTo>
                  <a:pt x="631" y="873"/>
                  <a:pt x="630" y="875"/>
                  <a:pt x="633" y="875"/>
                </a:cubicBezTo>
                <a:cubicBezTo>
                  <a:pt x="634" y="875"/>
                  <a:pt x="635" y="875"/>
                  <a:pt x="636" y="875"/>
                </a:cubicBezTo>
                <a:cubicBezTo>
                  <a:pt x="637" y="876"/>
                  <a:pt x="637" y="877"/>
                  <a:pt x="638" y="877"/>
                </a:cubicBezTo>
                <a:cubicBezTo>
                  <a:pt x="638" y="878"/>
                  <a:pt x="639" y="877"/>
                  <a:pt x="639" y="878"/>
                </a:cubicBezTo>
                <a:cubicBezTo>
                  <a:pt x="639" y="878"/>
                  <a:pt x="640" y="878"/>
                  <a:pt x="640" y="879"/>
                </a:cubicBezTo>
                <a:cubicBezTo>
                  <a:pt x="641" y="879"/>
                  <a:pt x="641" y="880"/>
                  <a:pt x="642" y="880"/>
                </a:cubicBezTo>
                <a:cubicBezTo>
                  <a:pt x="644" y="880"/>
                  <a:pt x="644" y="880"/>
                  <a:pt x="645" y="881"/>
                </a:cubicBezTo>
                <a:cubicBezTo>
                  <a:pt x="646" y="882"/>
                  <a:pt x="647" y="882"/>
                  <a:pt x="647" y="884"/>
                </a:cubicBezTo>
                <a:cubicBezTo>
                  <a:pt x="646" y="884"/>
                  <a:pt x="644" y="884"/>
                  <a:pt x="643" y="883"/>
                </a:cubicBezTo>
                <a:cubicBezTo>
                  <a:pt x="642" y="883"/>
                  <a:pt x="641" y="882"/>
                  <a:pt x="639" y="881"/>
                </a:cubicBezTo>
                <a:cubicBezTo>
                  <a:pt x="639" y="881"/>
                  <a:pt x="638" y="881"/>
                  <a:pt x="637" y="881"/>
                </a:cubicBezTo>
                <a:cubicBezTo>
                  <a:pt x="637" y="880"/>
                  <a:pt x="637" y="880"/>
                  <a:pt x="636" y="879"/>
                </a:cubicBezTo>
                <a:cubicBezTo>
                  <a:pt x="634" y="878"/>
                  <a:pt x="630" y="878"/>
                  <a:pt x="627" y="879"/>
                </a:cubicBezTo>
                <a:cubicBezTo>
                  <a:pt x="626" y="879"/>
                  <a:pt x="622" y="880"/>
                  <a:pt x="623" y="882"/>
                </a:cubicBezTo>
                <a:cubicBezTo>
                  <a:pt x="624" y="882"/>
                  <a:pt x="624" y="882"/>
                  <a:pt x="625" y="882"/>
                </a:cubicBezTo>
                <a:cubicBezTo>
                  <a:pt x="625" y="883"/>
                  <a:pt x="625" y="883"/>
                  <a:pt x="626" y="884"/>
                </a:cubicBezTo>
                <a:cubicBezTo>
                  <a:pt x="627" y="884"/>
                  <a:pt x="627" y="884"/>
                  <a:pt x="628" y="884"/>
                </a:cubicBezTo>
                <a:cubicBezTo>
                  <a:pt x="631" y="883"/>
                  <a:pt x="632" y="884"/>
                  <a:pt x="634" y="884"/>
                </a:cubicBezTo>
                <a:cubicBezTo>
                  <a:pt x="635" y="884"/>
                  <a:pt x="636" y="884"/>
                  <a:pt x="637" y="884"/>
                </a:cubicBezTo>
                <a:cubicBezTo>
                  <a:pt x="638" y="884"/>
                  <a:pt x="639" y="884"/>
                  <a:pt x="640" y="885"/>
                </a:cubicBezTo>
                <a:cubicBezTo>
                  <a:pt x="641" y="885"/>
                  <a:pt x="641" y="885"/>
                  <a:pt x="642" y="886"/>
                </a:cubicBezTo>
                <a:cubicBezTo>
                  <a:pt x="643" y="887"/>
                  <a:pt x="647" y="887"/>
                  <a:pt x="647" y="889"/>
                </a:cubicBezTo>
                <a:cubicBezTo>
                  <a:pt x="646" y="887"/>
                  <a:pt x="643" y="888"/>
                  <a:pt x="641" y="888"/>
                </a:cubicBezTo>
                <a:cubicBezTo>
                  <a:pt x="639" y="888"/>
                  <a:pt x="637" y="888"/>
                  <a:pt x="635" y="887"/>
                </a:cubicBezTo>
                <a:cubicBezTo>
                  <a:pt x="633" y="887"/>
                  <a:pt x="631" y="886"/>
                  <a:pt x="629" y="886"/>
                </a:cubicBezTo>
                <a:cubicBezTo>
                  <a:pt x="628" y="886"/>
                  <a:pt x="628" y="887"/>
                  <a:pt x="626" y="887"/>
                </a:cubicBezTo>
                <a:cubicBezTo>
                  <a:pt x="625" y="887"/>
                  <a:pt x="625" y="886"/>
                  <a:pt x="624" y="886"/>
                </a:cubicBezTo>
                <a:cubicBezTo>
                  <a:pt x="623" y="886"/>
                  <a:pt x="623" y="887"/>
                  <a:pt x="622" y="887"/>
                </a:cubicBezTo>
                <a:cubicBezTo>
                  <a:pt x="621" y="887"/>
                  <a:pt x="621" y="887"/>
                  <a:pt x="620" y="887"/>
                </a:cubicBezTo>
                <a:cubicBezTo>
                  <a:pt x="619" y="887"/>
                  <a:pt x="619" y="887"/>
                  <a:pt x="618" y="887"/>
                </a:cubicBezTo>
                <a:cubicBezTo>
                  <a:pt x="617" y="888"/>
                  <a:pt x="616" y="889"/>
                  <a:pt x="615" y="889"/>
                </a:cubicBezTo>
                <a:cubicBezTo>
                  <a:pt x="614" y="890"/>
                  <a:pt x="613" y="890"/>
                  <a:pt x="611" y="890"/>
                </a:cubicBezTo>
                <a:cubicBezTo>
                  <a:pt x="609" y="891"/>
                  <a:pt x="608" y="893"/>
                  <a:pt x="606" y="894"/>
                </a:cubicBezTo>
                <a:cubicBezTo>
                  <a:pt x="604" y="895"/>
                  <a:pt x="602" y="895"/>
                  <a:pt x="600" y="896"/>
                </a:cubicBezTo>
                <a:cubicBezTo>
                  <a:pt x="598" y="897"/>
                  <a:pt x="597" y="898"/>
                  <a:pt x="595" y="899"/>
                </a:cubicBezTo>
                <a:cubicBezTo>
                  <a:pt x="593" y="899"/>
                  <a:pt x="591" y="899"/>
                  <a:pt x="588" y="900"/>
                </a:cubicBezTo>
                <a:cubicBezTo>
                  <a:pt x="587" y="901"/>
                  <a:pt x="586" y="902"/>
                  <a:pt x="585" y="902"/>
                </a:cubicBezTo>
                <a:cubicBezTo>
                  <a:pt x="583" y="903"/>
                  <a:pt x="581" y="903"/>
                  <a:pt x="580" y="903"/>
                </a:cubicBezTo>
                <a:cubicBezTo>
                  <a:pt x="578" y="903"/>
                  <a:pt x="576" y="904"/>
                  <a:pt x="574" y="905"/>
                </a:cubicBezTo>
                <a:cubicBezTo>
                  <a:pt x="573" y="906"/>
                  <a:pt x="571" y="906"/>
                  <a:pt x="569" y="907"/>
                </a:cubicBezTo>
                <a:cubicBezTo>
                  <a:pt x="567" y="908"/>
                  <a:pt x="567" y="910"/>
                  <a:pt x="567" y="913"/>
                </a:cubicBezTo>
                <a:cubicBezTo>
                  <a:pt x="567" y="915"/>
                  <a:pt x="566" y="917"/>
                  <a:pt x="567" y="919"/>
                </a:cubicBezTo>
                <a:cubicBezTo>
                  <a:pt x="568" y="920"/>
                  <a:pt x="568" y="921"/>
                  <a:pt x="569" y="922"/>
                </a:cubicBezTo>
                <a:cubicBezTo>
                  <a:pt x="569" y="923"/>
                  <a:pt x="568" y="924"/>
                  <a:pt x="568" y="925"/>
                </a:cubicBezTo>
                <a:cubicBezTo>
                  <a:pt x="568" y="926"/>
                  <a:pt x="568" y="927"/>
                  <a:pt x="568" y="928"/>
                </a:cubicBezTo>
                <a:cubicBezTo>
                  <a:pt x="568" y="929"/>
                  <a:pt x="569" y="930"/>
                  <a:pt x="569" y="931"/>
                </a:cubicBezTo>
                <a:cubicBezTo>
                  <a:pt x="570" y="933"/>
                  <a:pt x="569" y="934"/>
                  <a:pt x="567" y="935"/>
                </a:cubicBezTo>
                <a:cubicBezTo>
                  <a:pt x="566" y="936"/>
                  <a:pt x="564" y="936"/>
                  <a:pt x="563" y="937"/>
                </a:cubicBezTo>
                <a:cubicBezTo>
                  <a:pt x="562" y="937"/>
                  <a:pt x="561" y="938"/>
                  <a:pt x="560" y="939"/>
                </a:cubicBezTo>
                <a:cubicBezTo>
                  <a:pt x="558" y="941"/>
                  <a:pt x="555" y="942"/>
                  <a:pt x="553" y="943"/>
                </a:cubicBezTo>
                <a:cubicBezTo>
                  <a:pt x="552" y="944"/>
                  <a:pt x="551" y="944"/>
                  <a:pt x="550" y="944"/>
                </a:cubicBezTo>
                <a:cubicBezTo>
                  <a:pt x="548" y="944"/>
                  <a:pt x="546" y="945"/>
                  <a:pt x="544" y="946"/>
                </a:cubicBezTo>
                <a:cubicBezTo>
                  <a:pt x="542" y="947"/>
                  <a:pt x="539" y="947"/>
                  <a:pt x="537" y="947"/>
                </a:cubicBezTo>
                <a:cubicBezTo>
                  <a:pt x="536" y="948"/>
                  <a:pt x="534" y="949"/>
                  <a:pt x="532" y="950"/>
                </a:cubicBezTo>
                <a:cubicBezTo>
                  <a:pt x="530" y="951"/>
                  <a:pt x="528" y="951"/>
                  <a:pt x="526" y="953"/>
                </a:cubicBezTo>
                <a:cubicBezTo>
                  <a:pt x="525" y="955"/>
                  <a:pt x="524" y="957"/>
                  <a:pt x="523" y="958"/>
                </a:cubicBezTo>
                <a:cubicBezTo>
                  <a:pt x="520" y="964"/>
                  <a:pt x="532" y="959"/>
                  <a:pt x="532" y="962"/>
                </a:cubicBezTo>
                <a:cubicBezTo>
                  <a:pt x="532" y="964"/>
                  <a:pt x="530" y="963"/>
                  <a:pt x="529" y="963"/>
                </a:cubicBezTo>
                <a:cubicBezTo>
                  <a:pt x="528" y="963"/>
                  <a:pt x="527" y="964"/>
                  <a:pt x="526" y="964"/>
                </a:cubicBezTo>
                <a:cubicBezTo>
                  <a:pt x="521" y="967"/>
                  <a:pt x="515" y="971"/>
                  <a:pt x="509" y="969"/>
                </a:cubicBezTo>
                <a:cubicBezTo>
                  <a:pt x="507" y="968"/>
                  <a:pt x="505" y="967"/>
                  <a:pt x="503" y="967"/>
                </a:cubicBezTo>
                <a:cubicBezTo>
                  <a:pt x="500" y="967"/>
                  <a:pt x="498" y="968"/>
                  <a:pt x="496" y="967"/>
                </a:cubicBezTo>
                <a:cubicBezTo>
                  <a:pt x="494" y="967"/>
                  <a:pt x="492" y="967"/>
                  <a:pt x="490" y="966"/>
                </a:cubicBezTo>
                <a:cubicBezTo>
                  <a:pt x="488" y="966"/>
                  <a:pt x="487" y="966"/>
                  <a:pt x="487" y="965"/>
                </a:cubicBezTo>
                <a:cubicBezTo>
                  <a:pt x="486" y="964"/>
                  <a:pt x="486" y="963"/>
                  <a:pt x="485" y="962"/>
                </a:cubicBezTo>
                <a:cubicBezTo>
                  <a:pt x="484" y="961"/>
                  <a:pt x="482" y="960"/>
                  <a:pt x="481" y="958"/>
                </a:cubicBezTo>
                <a:cubicBezTo>
                  <a:pt x="481" y="957"/>
                  <a:pt x="481" y="956"/>
                  <a:pt x="482" y="956"/>
                </a:cubicBezTo>
                <a:cubicBezTo>
                  <a:pt x="483" y="955"/>
                  <a:pt x="485" y="955"/>
                  <a:pt x="484" y="954"/>
                </a:cubicBezTo>
                <a:cubicBezTo>
                  <a:pt x="483" y="953"/>
                  <a:pt x="481" y="953"/>
                  <a:pt x="481" y="953"/>
                </a:cubicBezTo>
                <a:cubicBezTo>
                  <a:pt x="480" y="952"/>
                  <a:pt x="479" y="952"/>
                  <a:pt x="478" y="952"/>
                </a:cubicBezTo>
                <a:cubicBezTo>
                  <a:pt x="476" y="952"/>
                  <a:pt x="475" y="955"/>
                  <a:pt x="473" y="955"/>
                </a:cubicBezTo>
                <a:cubicBezTo>
                  <a:pt x="472" y="955"/>
                  <a:pt x="472" y="954"/>
                  <a:pt x="471" y="954"/>
                </a:cubicBezTo>
                <a:cubicBezTo>
                  <a:pt x="470" y="953"/>
                  <a:pt x="469" y="954"/>
                  <a:pt x="468" y="953"/>
                </a:cubicBezTo>
                <a:cubicBezTo>
                  <a:pt x="467" y="953"/>
                  <a:pt x="464" y="951"/>
                  <a:pt x="463" y="952"/>
                </a:cubicBezTo>
                <a:cubicBezTo>
                  <a:pt x="461" y="953"/>
                  <a:pt x="463" y="954"/>
                  <a:pt x="464" y="954"/>
                </a:cubicBezTo>
                <a:cubicBezTo>
                  <a:pt x="465" y="955"/>
                  <a:pt x="465" y="955"/>
                  <a:pt x="466" y="956"/>
                </a:cubicBezTo>
                <a:cubicBezTo>
                  <a:pt x="466" y="957"/>
                  <a:pt x="466" y="958"/>
                  <a:pt x="466" y="959"/>
                </a:cubicBezTo>
                <a:cubicBezTo>
                  <a:pt x="467" y="960"/>
                  <a:pt x="468" y="961"/>
                  <a:pt x="468" y="962"/>
                </a:cubicBezTo>
                <a:cubicBezTo>
                  <a:pt x="469" y="963"/>
                  <a:pt x="469" y="964"/>
                  <a:pt x="469" y="965"/>
                </a:cubicBezTo>
                <a:cubicBezTo>
                  <a:pt x="470" y="966"/>
                  <a:pt x="470" y="966"/>
                  <a:pt x="471" y="967"/>
                </a:cubicBezTo>
                <a:cubicBezTo>
                  <a:pt x="472" y="969"/>
                  <a:pt x="472" y="971"/>
                  <a:pt x="474" y="972"/>
                </a:cubicBezTo>
                <a:cubicBezTo>
                  <a:pt x="476" y="974"/>
                  <a:pt x="476" y="975"/>
                  <a:pt x="476" y="978"/>
                </a:cubicBezTo>
                <a:cubicBezTo>
                  <a:pt x="476" y="980"/>
                  <a:pt x="476" y="982"/>
                  <a:pt x="476" y="984"/>
                </a:cubicBezTo>
                <a:cubicBezTo>
                  <a:pt x="476" y="985"/>
                  <a:pt x="476" y="986"/>
                  <a:pt x="476" y="987"/>
                </a:cubicBezTo>
                <a:cubicBezTo>
                  <a:pt x="476" y="989"/>
                  <a:pt x="477" y="989"/>
                  <a:pt x="477" y="989"/>
                </a:cubicBezTo>
                <a:cubicBezTo>
                  <a:pt x="478" y="990"/>
                  <a:pt x="480" y="994"/>
                  <a:pt x="477" y="993"/>
                </a:cubicBezTo>
                <a:cubicBezTo>
                  <a:pt x="476" y="992"/>
                  <a:pt x="476" y="992"/>
                  <a:pt x="474" y="992"/>
                </a:cubicBezTo>
                <a:cubicBezTo>
                  <a:pt x="473" y="993"/>
                  <a:pt x="473" y="993"/>
                  <a:pt x="471" y="992"/>
                </a:cubicBezTo>
                <a:cubicBezTo>
                  <a:pt x="469" y="991"/>
                  <a:pt x="465" y="989"/>
                  <a:pt x="463" y="991"/>
                </a:cubicBezTo>
                <a:cubicBezTo>
                  <a:pt x="463" y="992"/>
                  <a:pt x="463" y="994"/>
                  <a:pt x="462" y="994"/>
                </a:cubicBezTo>
                <a:cubicBezTo>
                  <a:pt x="460" y="996"/>
                  <a:pt x="458" y="994"/>
                  <a:pt x="457" y="994"/>
                </a:cubicBezTo>
                <a:cubicBezTo>
                  <a:pt x="456" y="994"/>
                  <a:pt x="455" y="994"/>
                  <a:pt x="454" y="995"/>
                </a:cubicBezTo>
                <a:cubicBezTo>
                  <a:pt x="453" y="995"/>
                  <a:pt x="452" y="995"/>
                  <a:pt x="451" y="995"/>
                </a:cubicBezTo>
                <a:cubicBezTo>
                  <a:pt x="450" y="996"/>
                  <a:pt x="449" y="996"/>
                  <a:pt x="448" y="997"/>
                </a:cubicBezTo>
                <a:cubicBezTo>
                  <a:pt x="447" y="997"/>
                  <a:pt x="446" y="997"/>
                  <a:pt x="445" y="997"/>
                </a:cubicBezTo>
                <a:cubicBezTo>
                  <a:pt x="443" y="997"/>
                  <a:pt x="441" y="999"/>
                  <a:pt x="440" y="997"/>
                </a:cubicBezTo>
                <a:cubicBezTo>
                  <a:pt x="438" y="995"/>
                  <a:pt x="438" y="993"/>
                  <a:pt x="436" y="991"/>
                </a:cubicBezTo>
                <a:cubicBezTo>
                  <a:pt x="435" y="990"/>
                  <a:pt x="433" y="990"/>
                  <a:pt x="432" y="988"/>
                </a:cubicBezTo>
                <a:cubicBezTo>
                  <a:pt x="430" y="987"/>
                  <a:pt x="430" y="984"/>
                  <a:pt x="428" y="985"/>
                </a:cubicBezTo>
                <a:cubicBezTo>
                  <a:pt x="426" y="985"/>
                  <a:pt x="425" y="987"/>
                  <a:pt x="423" y="988"/>
                </a:cubicBezTo>
                <a:cubicBezTo>
                  <a:pt x="422" y="988"/>
                  <a:pt x="421" y="988"/>
                  <a:pt x="420" y="988"/>
                </a:cubicBezTo>
                <a:cubicBezTo>
                  <a:pt x="419" y="988"/>
                  <a:pt x="418" y="989"/>
                  <a:pt x="417" y="989"/>
                </a:cubicBezTo>
                <a:cubicBezTo>
                  <a:pt x="416" y="990"/>
                  <a:pt x="415" y="990"/>
                  <a:pt x="414" y="991"/>
                </a:cubicBezTo>
                <a:cubicBezTo>
                  <a:pt x="413" y="991"/>
                  <a:pt x="412" y="992"/>
                  <a:pt x="411" y="992"/>
                </a:cubicBezTo>
                <a:cubicBezTo>
                  <a:pt x="409" y="993"/>
                  <a:pt x="407" y="993"/>
                  <a:pt x="405" y="993"/>
                </a:cubicBezTo>
                <a:cubicBezTo>
                  <a:pt x="401" y="993"/>
                  <a:pt x="396" y="994"/>
                  <a:pt x="393" y="996"/>
                </a:cubicBezTo>
                <a:cubicBezTo>
                  <a:pt x="391" y="997"/>
                  <a:pt x="389" y="997"/>
                  <a:pt x="387" y="997"/>
                </a:cubicBezTo>
                <a:cubicBezTo>
                  <a:pt x="385" y="997"/>
                  <a:pt x="383" y="998"/>
                  <a:pt x="380" y="999"/>
                </a:cubicBezTo>
                <a:cubicBezTo>
                  <a:pt x="377" y="999"/>
                  <a:pt x="380" y="1001"/>
                  <a:pt x="380" y="1003"/>
                </a:cubicBezTo>
                <a:cubicBezTo>
                  <a:pt x="380" y="1004"/>
                  <a:pt x="379" y="1004"/>
                  <a:pt x="380" y="1005"/>
                </a:cubicBezTo>
                <a:cubicBezTo>
                  <a:pt x="381" y="1006"/>
                  <a:pt x="382" y="1005"/>
                  <a:pt x="383" y="1005"/>
                </a:cubicBezTo>
                <a:cubicBezTo>
                  <a:pt x="385" y="1005"/>
                  <a:pt x="385" y="1005"/>
                  <a:pt x="387" y="1005"/>
                </a:cubicBezTo>
                <a:cubicBezTo>
                  <a:pt x="387" y="1005"/>
                  <a:pt x="388" y="1004"/>
                  <a:pt x="389" y="1003"/>
                </a:cubicBezTo>
                <a:cubicBezTo>
                  <a:pt x="390" y="1003"/>
                  <a:pt x="390" y="1004"/>
                  <a:pt x="391" y="1005"/>
                </a:cubicBezTo>
                <a:cubicBezTo>
                  <a:pt x="391" y="1005"/>
                  <a:pt x="392" y="1005"/>
                  <a:pt x="391" y="1007"/>
                </a:cubicBezTo>
                <a:cubicBezTo>
                  <a:pt x="391" y="1007"/>
                  <a:pt x="390" y="1008"/>
                  <a:pt x="389" y="1007"/>
                </a:cubicBezTo>
                <a:cubicBezTo>
                  <a:pt x="388" y="1007"/>
                  <a:pt x="388" y="1006"/>
                  <a:pt x="387" y="1006"/>
                </a:cubicBezTo>
                <a:cubicBezTo>
                  <a:pt x="386" y="1006"/>
                  <a:pt x="384" y="1007"/>
                  <a:pt x="384" y="1008"/>
                </a:cubicBezTo>
                <a:cubicBezTo>
                  <a:pt x="384" y="1009"/>
                  <a:pt x="385" y="1009"/>
                  <a:pt x="385" y="1009"/>
                </a:cubicBezTo>
                <a:cubicBezTo>
                  <a:pt x="385" y="1010"/>
                  <a:pt x="385" y="1010"/>
                  <a:pt x="385" y="1011"/>
                </a:cubicBezTo>
                <a:cubicBezTo>
                  <a:pt x="385" y="1012"/>
                  <a:pt x="386" y="1013"/>
                  <a:pt x="387" y="1011"/>
                </a:cubicBezTo>
                <a:cubicBezTo>
                  <a:pt x="388" y="1010"/>
                  <a:pt x="390" y="1007"/>
                  <a:pt x="391" y="1010"/>
                </a:cubicBezTo>
                <a:cubicBezTo>
                  <a:pt x="392" y="1012"/>
                  <a:pt x="392" y="1014"/>
                  <a:pt x="389" y="1014"/>
                </a:cubicBezTo>
                <a:cubicBezTo>
                  <a:pt x="388" y="1014"/>
                  <a:pt x="387" y="1013"/>
                  <a:pt x="386" y="1014"/>
                </a:cubicBezTo>
                <a:cubicBezTo>
                  <a:pt x="385" y="1014"/>
                  <a:pt x="385" y="1014"/>
                  <a:pt x="384" y="1015"/>
                </a:cubicBezTo>
                <a:cubicBezTo>
                  <a:pt x="383" y="1015"/>
                  <a:pt x="381" y="1014"/>
                  <a:pt x="380" y="1015"/>
                </a:cubicBezTo>
                <a:cubicBezTo>
                  <a:pt x="379" y="1016"/>
                  <a:pt x="382" y="1017"/>
                  <a:pt x="382" y="1017"/>
                </a:cubicBezTo>
                <a:cubicBezTo>
                  <a:pt x="384" y="1018"/>
                  <a:pt x="385" y="1020"/>
                  <a:pt x="386" y="1021"/>
                </a:cubicBezTo>
                <a:cubicBezTo>
                  <a:pt x="388" y="1022"/>
                  <a:pt x="390" y="1022"/>
                  <a:pt x="391" y="1024"/>
                </a:cubicBezTo>
                <a:cubicBezTo>
                  <a:pt x="391" y="1025"/>
                  <a:pt x="391" y="1025"/>
                  <a:pt x="393" y="1025"/>
                </a:cubicBezTo>
                <a:cubicBezTo>
                  <a:pt x="394" y="1025"/>
                  <a:pt x="394" y="1024"/>
                  <a:pt x="395" y="1023"/>
                </a:cubicBezTo>
                <a:cubicBezTo>
                  <a:pt x="397" y="1021"/>
                  <a:pt x="398" y="1021"/>
                  <a:pt x="400" y="1022"/>
                </a:cubicBezTo>
                <a:cubicBezTo>
                  <a:pt x="402" y="1022"/>
                  <a:pt x="405" y="1022"/>
                  <a:pt x="407" y="1022"/>
                </a:cubicBezTo>
                <a:cubicBezTo>
                  <a:pt x="408" y="1022"/>
                  <a:pt x="408" y="1023"/>
                  <a:pt x="409" y="1023"/>
                </a:cubicBezTo>
                <a:cubicBezTo>
                  <a:pt x="410" y="1024"/>
                  <a:pt x="411" y="1024"/>
                  <a:pt x="412" y="1024"/>
                </a:cubicBezTo>
                <a:cubicBezTo>
                  <a:pt x="415" y="1025"/>
                  <a:pt x="416" y="1027"/>
                  <a:pt x="418" y="1028"/>
                </a:cubicBezTo>
                <a:cubicBezTo>
                  <a:pt x="419" y="1030"/>
                  <a:pt x="422" y="1030"/>
                  <a:pt x="423" y="1031"/>
                </a:cubicBezTo>
                <a:cubicBezTo>
                  <a:pt x="425" y="1032"/>
                  <a:pt x="426" y="1033"/>
                  <a:pt x="427" y="1036"/>
                </a:cubicBezTo>
                <a:cubicBezTo>
                  <a:pt x="428" y="1038"/>
                  <a:pt x="429" y="1034"/>
                  <a:pt x="430" y="1034"/>
                </a:cubicBezTo>
                <a:cubicBezTo>
                  <a:pt x="431" y="1033"/>
                  <a:pt x="432" y="1033"/>
                  <a:pt x="433" y="1033"/>
                </a:cubicBezTo>
                <a:cubicBezTo>
                  <a:pt x="434" y="1032"/>
                  <a:pt x="435" y="1032"/>
                  <a:pt x="436" y="1033"/>
                </a:cubicBezTo>
                <a:cubicBezTo>
                  <a:pt x="438" y="1033"/>
                  <a:pt x="439" y="1035"/>
                  <a:pt x="441" y="1035"/>
                </a:cubicBezTo>
                <a:cubicBezTo>
                  <a:pt x="442" y="1036"/>
                  <a:pt x="444" y="1036"/>
                  <a:pt x="446" y="1038"/>
                </a:cubicBezTo>
                <a:cubicBezTo>
                  <a:pt x="448" y="1039"/>
                  <a:pt x="445" y="1041"/>
                  <a:pt x="447" y="1043"/>
                </a:cubicBezTo>
                <a:cubicBezTo>
                  <a:pt x="447" y="1043"/>
                  <a:pt x="448" y="1044"/>
                  <a:pt x="448" y="1044"/>
                </a:cubicBezTo>
                <a:cubicBezTo>
                  <a:pt x="450" y="1047"/>
                  <a:pt x="453" y="1045"/>
                  <a:pt x="455" y="1046"/>
                </a:cubicBezTo>
                <a:cubicBezTo>
                  <a:pt x="458" y="1048"/>
                  <a:pt x="453" y="1049"/>
                  <a:pt x="455" y="1050"/>
                </a:cubicBezTo>
                <a:cubicBezTo>
                  <a:pt x="455" y="1051"/>
                  <a:pt x="456" y="1051"/>
                  <a:pt x="456" y="1051"/>
                </a:cubicBezTo>
                <a:cubicBezTo>
                  <a:pt x="456" y="1051"/>
                  <a:pt x="457" y="1052"/>
                  <a:pt x="457" y="1052"/>
                </a:cubicBezTo>
                <a:cubicBezTo>
                  <a:pt x="458" y="1053"/>
                  <a:pt x="459" y="1053"/>
                  <a:pt x="460" y="1053"/>
                </a:cubicBezTo>
                <a:cubicBezTo>
                  <a:pt x="461" y="1053"/>
                  <a:pt x="461" y="1054"/>
                  <a:pt x="461" y="1055"/>
                </a:cubicBezTo>
                <a:cubicBezTo>
                  <a:pt x="461" y="1056"/>
                  <a:pt x="460" y="1056"/>
                  <a:pt x="460" y="1056"/>
                </a:cubicBezTo>
                <a:cubicBezTo>
                  <a:pt x="460" y="1057"/>
                  <a:pt x="460" y="1057"/>
                  <a:pt x="460" y="1058"/>
                </a:cubicBezTo>
                <a:cubicBezTo>
                  <a:pt x="459" y="1059"/>
                  <a:pt x="455" y="1059"/>
                  <a:pt x="458" y="1062"/>
                </a:cubicBezTo>
                <a:cubicBezTo>
                  <a:pt x="459" y="1062"/>
                  <a:pt x="459" y="1063"/>
                  <a:pt x="460" y="1064"/>
                </a:cubicBezTo>
                <a:cubicBezTo>
                  <a:pt x="460" y="1065"/>
                  <a:pt x="460" y="1066"/>
                  <a:pt x="461" y="1066"/>
                </a:cubicBezTo>
                <a:cubicBezTo>
                  <a:pt x="463" y="1068"/>
                  <a:pt x="464" y="1068"/>
                  <a:pt x="465" y="1070"/>
                </a:cubicBezTo>
                <a:cubicBezTo>
                  <a:pt x="466" y="1072"/>
                  <a:pt x="466" y="1074"/>
                  <a:pt x="468" y="1075"/>
                </a:cubicBezTo>
                <a:cubicBezTo>
                  <a:pt x="469" y="1076"/>
                  <a:pt x="470" y="1076"/>
                  <a:pt x="471" y="1077"/>
                </a:cubicBezTo>
                <a:cubicBezTo>
                  <a:pt x="472" y="1077"/>
                  <a:pt x="473" y="1078"/>
                  <a:pt x="474" y="1078"/>
                </a:cubicBezTo>
                <a:cubicBezTo>
                  <a:pt x="475" y="1078"/>
                  <a:pt x="477" y="1078"/>
                  <a:pt x="478" y="1078"/>
                </a:cubicBezTo>
                <a:cubicBezTo>
                  <a:pt x="479" y="1079"/>
                  <a:pt x="479" y="1080"/>
                  <a:pt x="480" y="1080"/>
                </a:cubicBezTo>
                <a:cubicBezTo>
                  <a:pt x="482" y="1081"/>
                  <a:pt x="485" y="1080"/>
                  <a:pt x="486" y="1081"/>
                </a:cubicBezTo>
                <a:cubicBezTo>
                  <a:pt x="487" y="1082"/>
                  <a:pt x="487" y="1083"/>
                  <a:pt x="486" y="1083"/>
                </a:cubicBezTo>
                <a:cubicBezTo>
                  <a:pt x="486" y="1084"/>
                  <a:pt x="486" y="1085"/>
                  <a:pt x="485" y="1086"/>
                </a:cubicBezTo>
                <a:cubicBezTo>
                  <a:pt x="485" y="1087"/>
                  <a:pt x="485" y="1088"/>
                  <a:pt x="486" y="1089"/>
                </a:cubicBezTo>
                <a:cubicBezTo>
                  <a:pt x="486" y="1090"/>
                  <a:pt x="486" y="1091"/>
                  <a:pt x="487" y="1092"/>
                </a:cubicBezTo>
                <a:cubicBezTo>
                  <a:pt x="487" y="1093"/>
                  <a:pt x="488" y="1099"/>
                  <a:pt x="487" y="1100"/>
                </a:cubicBezTo>
                <a:cubicBezTo>
                  <a:pt x="485" y="1099"/>
                  <a:pt x="487" y="1096"/>
                  <a:pt x="485" y="1094"/>
                </a:cubicBezTo>
                <a:cubicBezTo>
                  <a:pt x="485" y="1094"/>
                  <a:pt x="484" y="1094"/>
                  <a:pt x="483" y="1093"/>
                </a:cubicBezTo>
                <a:cubicBezTo>
                  <a:pt x="482" y="1093"/>
                  <a:pt x="482" y="1092"/>
                  <a:pt x="481" y="1092"/>
                </a:cubicBezTo>
                <a:cubicBezTo>
                  <a:pt x="480" y="1091"/>
                  <a:pt x="479" y="1091"/>
                  <a:pt x="479" y="1092"/>
                </a:cubicBezTo>
                <a:cubicBezTo>
                  <a:pt x="479" y="1093"/>
                  <a:pt x="481" y="1093"/>
                  <a:pt x="481" y="1094"/>
                </a:cubicBezTo>
                <a:cubicBezTo>
                  <a:pt x="483" y="1095"/>
                  <a:pt x="483" y="1097"/>
                  <a:pt x="483" y="1099"/>
                </a:cubicBezTo>
                <a:cubicBezTo>
                  <a:pt x="484" y="1101"/>
                  <a:pt x="484" y="1102"/>
                  <a:pt x="484" y="1104"/>
                </a:cubicBezTo>
                <a:cubicBezTo>
                  <a:pt x="484" y="1105"/>
                  <a:pt x="486" y="1106"/>
                  <a:pt x="487" y="1107"/>
                </a:cubicBezTo>
                <a:cubicBezTo>
                  <a:pt x="489" y="1109"/>
                  <a:pt x="487" y="1111"/>
                  <a:pt x="486" y="1113"/>
                </a:cubicBezTo>
                <a:cubicBezTo>
                  <a:pt x="486" y="1115"/>
                  <a:pt x="486" y="1117"/>
                  <a:pt x="486" y="1119"/>
                </a:cubicBezTo>
                <a:cubicBezTo>
                  <a:pt x="487" y="1122"/>
                  <a:pt x="487" y="1124"/>
                  <a:pt x="487" y="1126"/>
                </a:cubicBezTo>
                <a:cubicBezTo>
                  <a:pt x="487" y="1129"/>
                  <a:pt x="487" y="1131"/>
                  <a:pt x="487" y="1133"/>
                </a:cubicBezTo>
                <a:cubicBezTo>
                  <a:pt x="487" y="1135"/>
                  <a:pt x="486" y="1136"/>
                  <a:pt x="488" y="1138"/>
                </a:cubicBezTo>
                <a:cubicBezTo>
                  <a:pt x="489" y="1138"/>
                  <a:pt x="489" y="1139"/>
                  <a:pt x="489" y="1140"/>
                </a:cubicBezTo>
                <a:cubicBezTo>
                  <a:pt x="489" y="1141"/>
                  <a:pt x="490" y="1142"/>
                  <a:pt x="489" y="1143"/>
                </a:cubicBezTo>
                <a:cubicBezTo>
                  <a:pt x="489" y="1144"/>
                  <a:pt x="488" y="1144"/>
                  <a:pt x="487" y="1145"/>
                </a:cubicBezTo>
                <a:cubicBezTo>
                  <a:pt x="483" y="1147"/>
                  <a:pt x="482" y="1153"/>
                  <a:pt x="482" y="1157"/>
                </a:cubicBezTo>
                <a:cubicBezTo>
                  <a:pt x="482" y="1159"/>
                  <a:pt x="481" y="1161"/>
                  <a:pt x="480" y="1162"/>
                </a:cubicBezTo>
                <a:cubicBezTo>
                  <a:pt x="480" y="1164"/>
                  <a:pt x="480" y="1165"/>
                  <a:pt x="480" y="1166"/>
                </a:cubicBezTo>
                <a:cubicBezTo>
                  <a:pt x="480" y="1168"/>
                  <a:pt x="479" y="1168"/>
                  <a:pt x="478" y="1169"/>
                </a:cubicBezTo>
                <a:cubicBezTo>
                  <a:pt x="478" y="1170"/>
                  <a:pt x="478" y="1171"/>
                  <a:pt x="479" y="1172"/>
                </a:cubicBezTo>
                <a:cubicBezTo>
                  <a:pt x="479" y="1174"/>
                  <a:pt x="479" y="1177"/>
                  <a:pt x="478" y="1179"/>
                </a:cubicBezTo>
                <a:cubicBezTo>
                  <a:pt x="477" y="1181"/>
                  <a:pt x="475" y="1182"/>
                  <a:pt x="474" y="1184"/>
                </a:cubicBezTo>
                <a:cubicBezTo>
                  <a:pt x="473" y="1186"/>
                  <a:pt x="472" y="1188"/>
                  <a:pt x="470" y="1189"/>
                </a:cubicBezTo>
                <a:cubicBezTo>
                  <a:pt x="466" y="1191"/>
                  <a:pt x="460" y="1188"/>
                  <a:pt x="456" y="1190"/>
                </a:cubicBezTo>
                <a:cubicBezTo>
                  <a:pt x="454" y="1191"/>
                  <a:pt x="452" y="1192"/>
                  <a:pt x="450" y="1192"/>
                </a:cubicBezTo>
                <a:cubicBezTo>
                  <a:pt x="448" y="1191"/>
                  <a:pt x="446" y="1190"/>
                  <a:pt x="444" y="1189"/>
                </a:cubicBezTo>
                <a:cubicBezTo>
                  <a:pt x="442" y="1188"/>
                  <a:pt x="440" y="1187"/>
                  <a:pt x="438" y="1187"/>
                </a:cubicBezTo>
                <a:cubicBezTo>
                  <a:pt x="436" y="1187"/>
                  <a:pt x="434" y="1187"/>
                  <a:pt x="432" y="1188"/>
                </a:cubicBezTo>
                <a:cubicBezTo>
                  <a:pt x="430" y="1189"/>
                  <a:pt x="428" y="1190"/>
                  <a:pt x="426" y="1189"/>
                </a:cubicBezTo>
                <a:cubicBezTo>
                  <a:pt x="425" y="1189"/>
                  <a:pt x="425" y="1188"/>
                  <a:pt x="424" y="1188"/>
                </a:cubicBezTo>
                <a:cubicBezTo>
                  <a:pt x="423" y="1187"/>
                  <a:pt x="422" y="1187"/>
                  <a:pt x="421" y="1187"/>
                </a:cubicBezTo>
                <a:cubicBezTo>
                  <a:pt x="419" y="1186"/>
                  <a:pt x="418" y="1184"/>
                  <a:pt x="416" y="1184"/>
                </a:cubicBezTo>
                <a:cubicBezTo>
                  <a:pt x="411" y="1184"/>
                  <a:pt x="406" y="1184"/>
                  <a:pt x="402" y="1185"/>
                </a:cubicBezTo>
                <a:cubicBezTo>
                  <a:pt x="400" y="1186"/>
                  <a:pt x="399" y="1186"/>
                  <a:pt x="396" y="1187"/>
                </a:cubicBezTo>
                <a:cubicBezTo>
                  <a:pt x="394" y="1187"/>
                  <a:pt x="392" y="1188"/>
                  <a:pt x="390" y="1188"/>
                </a:cubicBezTo>
                <a:cubicBezTo>
                  <a:pt x="385" y="1188"/>
                  <a:pt x="381" y="1187"/>
                  <a:pt x="377" y="1186"/>
                </a:cubicBezTo>
                <a:cubicBezTo>
                  <a:pt x="374" y="1185"/>
                  <a:pt x="371" y="1185"/>
                  <a:pt x="368" y="1184"/>
                </a:cubicBezTo>
                <a:cubicBezTo>
                  <a:pt x="366" y="1183"/>
                  <a:pt x="364" y="1183"/>
                  <a:pt x="361" y="1183"/>
                </a:cubicBezTo>
                <a:cubicBezTo>
                  <a:pt x="359" y="1183"/>
                  <a:pt x="357" y="1182"/>
                  <a:pt x="355" y="1182"/>
                </a:cubicBezTo>
                <a:cubicBezTo>
                  <a:pt x="354" y="1182"/>
                  <a:pt x="353" y="1182"/>
                  <a:pt x="352" y="1182"/>
                </a:cubicBezTo>
                <a:cubicBezTo>
                  <a:pt x="351" y="1181"/>
                  <a:pt x="350" y="1181"/>
                  <a:pt x="349" y="1180"/>
                </a:cubicBezTo>
                <a:cubicBezTo>
                  <a:pt x="348" y="1179"/>
                  <a:pt x="345" y="1179"/>
                  <a:pt x="343" y="1179"/>
                </a:cubicBezTo>
                <a:cubicBezTo>
                  <a:pt x="341" y="1180"/>
                  <a:pt x="339" y="1180"/>
                  <a:pt x="337" y="1180"/>
                </a:cubicBezTo>
                <a:cubicBezTo>
                  <a:pt x="334" y="1180"/>
                  <a:pt x="332" y="1181"/>
                  <a:pt x="330" y="1182"/>
                </a:cubicBezTo>
                <a:cubicBezTo>
                  <a:pt x="328" y="1183"/>
                  <a:pt x="326" y="1182"/>
                  <a:pt x="324" y="1182"/>
                </a:cubicBezTo>
                <a:cubicBezTo>
                  <a:pt x="322" y="1183"/>
                  <a:pt x="320" y="1184"/>
                  <a:pt x="318" y="1184"/>
                </a:cubicBezTo>
                <a:cubicBezTo>
                  <a:pt x="316" y="1185"/>
                  <a:pt x="314" y="1186"/>
                  <a:pt x="311" y="1185"/>
                </a:cubicBezTo>
                <a:cubicBezTo>
                  <a:pt x="311" y="1185"/>
                  <a:pt x="310" y="1185"/>
                  <a:pt x="309" y="1184"/>
                </a:cubicBezTo>
                <a:cubicBezTo>
                  <a:pt x="308" y="1183"/>
                  <a:pt x="308" y="1182"/>
                  <a:pt x="307" y="1182"/>
                </a:cubicBezTo>
                <a:cubicBezTo>
                  <a:pt x="305" y="1181"/>
                  <a:pt x="304" y="1181"/>
                  <a:pt x="302" y="1179"/>
                </a:cubicBezTo>
                <a:cubicBezTo>
                  <a:pt x="301" y="1178"/>
                  <a:pt x="300" y="1177"/>
                  <a:pt x="298" y="1177"/>
                </a:cubicBezTo>
                <a:cubicBezTo>
                  <a:pt x="296" y="1177"/>
                  <a:pt x="294" y="1175"/>
                  <a:pt x="292" y="1176"/>
                </a:cubicBezTo>
                <a:cubicBezTo>
                  <a:pt x="291" y="1176"/>
                  <a:pt x="288" y="1179"/>
                  <a:pt x="287" y="1178"/>
                </a:cubicBezTo>
                <a:cubicBezTo>
                  <a:pt x="287" y="1178"/>
                  <a:pt x="289" y="1172"/>
                  <a:pt x="286" y="1175"/>
                </a:cubicBezTo>
                <a:cubicBezTo>
                  <a:pt x="285" y="1176"/>
                  <a:pt x="284" y="1176"/>
                  <a:pt x="283" y="1177"/>
                </a:cubicBezTo>
                <a:cubicBezTo>
                  <a:pt x="282" y="1177"/>
                  <a:pt x="281" y="1177"/>
                  <a:pt x="281" y="1178"/>
                </a:cubicBezTo>
                <a:cubicBezTo>
                  <a:pt x="280" y="1179"/>
                  <a:pt x="279" y="1180"/>
                  <a:pt x="278" y="1181"/>
                </a:cubicBezTo>
                <a:cubicBezTo>
                  <a:pt x="277" y="1182"/>
                  <a:pt x="273" y="1181"/>
                  <a:pt x="273" y="1183"/>
                </a:cubicBezTo>
                <a:cubicBezTo>
                  <a:pt x="273" y="1183"/>
                  <a:pt x="276" y="1185"/>
                  <a:pt x="276" y="1185"/>
                </a:cubicBezTo>
                <a:cubicBezTo>
                  <a:pt x="277" y="1185"/>
                  <a:pt x="278" y="1185"/>
                  <a:pt x="278" y="1187"/>
                </a:cubicBezTo>
                <a:cubicBezTo>
                  <a:pt x="278" y="1188"/>
                  <a:pt x="277" y="1188"/>
                  <a:pt x="276" y="1188"/>
                </a:cubicBezTo>
                <a:cubicBezTo>
                  <a:pt x="273" y="1188"/>
                  <a:pt x="272" y="1188"/>
                  <a:pt x="270" y="1189"/>
                </a:cubicBezTo>
                <a:cubicBezTo>
                  <a:pt x="269" y="1189"/>
                  <a:pt x="268" y="1190"/>
                  <a:pt x="267" y="1190"/>
                </a:cubicBezTo>
                <a:cubicBezTo>
                  <a:pt x="266" y="1190"/>
                  <a:pt x="266" y="1191"/>
                  <a:pt x="265" y="1191"/>
                </a:cubicBezTo>
                <a:cubicBezTo>
                  <a:pt x="261" y="1192"/>
                  <a:pt x="257" y="1190"/>
                  <a:pt x="254" y="1193"/>
                </a:cubicBezTo>
                <a:cubicBezTo>
                  <a:pt x="253" y="1193"/>
                  <a:pt x="253" y="1194"/>
                  <a:pt x="252" y="1195"/>
                </a:cubicBezTo>
                <a:cubicBezTo>
                  <a:pt x="251" y="1197"/>
                  <a:pt x="249" y="1196"/>
                  <a:pt x="248" y="1198"/>
                </a:cubicBezTo>
                <a:cubicBezTo>
                  <a:pt x="247" y="1198"/>
                  <a:pt x="247" y="1199"/>
                  <a:pt x="246" y="1200"/>
                </a:cubicBezTo>
                <a:cubicBezTo>
                  <a:pt x="246" y="1201"/>
                  <a:pt x="246" y="1202"/>
                  <a:pt x="245" y="1203"/>
                </a:cubicBezTo>
                <a:cubicBezTo>
                  <a:pt x="245" y="1205"/>
                  <a:pt x="245" y="1208"/>
                  <a:pt x="247" y="1209"/>
                </a:cubicBezTo>
                <a:cubicBezTo>
                  <a:pt x="249" y="1210"/>
                  <a:pt x="250" y="1210"/>
                  <a:pt x="251" y="1211"/>
                </a:cubicBezTo>
                <a:cubicBezTo>
                  <a:pt x="251" y="1212"/>
                  <a:pt x="253" y="1214"/>
                  <a:pt x="252" y="1216"/>
                </a:cubicBezTo>
                <a:cubicBezTo>
                  <a:pt x="252" y="1217"/>
                  <a:pt x="250" y="1219"/>
                  <a:pt x="253" y="1219"/>
                </a:cubicBezTo>
                <a:cubicBezTo>
                  <a:pt x="255" y="1219"/>
                  <a:pt x="256" y="1217"/>
                  <a:pt x="258" y="1216"/>
                </a:cubicBezTo>
                <a:cubicBezTo>
                  <a:pt x="259" y="1215"/>
                  <a:pt x="259" y="1215"/>
                  <a:pt x="260" y="1216"/>
                </a:cubicBezTo>
                <a:cubicBezTo>
                  <a:pt x="261" y="1217"/>
                  <a:pt x="260" y="1218"/>
                  <a:pt x="259" y="1218"/>
                </a:cubicBezTo>
                <a:cubicBezTo>
                  <a:pt x="259" y="1219"/>
                  <a:pt x="258" y="1220"/>
                  <a:pt x="258" y="1220"/>
                </a:cubicBezTo>
                <a:cubicBezTo>
                  <a:pt x="257" y="1221"/>
                  <a:pt x="255" y="1221"/>
                  <a:pt x="256" y="1222"/>
                </a:cubicBezTo>
                <a:cubicBezTo>
                  <a:pt x="256" y="1222"/>
                  <a:pt x="257" y="1222"/>
                  <a:pt x="257" y="1223"/>
                </a:cubicBezTo>
                <a:cubicBezTo>
                  <a:pt x="257" y="1223"/>
                  <a:pt x="257" y="1224"/>
                  <a:pt x="257" y="1224"/>
                </a:cubicBezTo>
                <a:cubicBezTo>
                  <a:pt x="258" y="1225"/>
                  <a:pt x="259" y="1224"/>
                  <a:pt x="260" y="1224"/>
                </a:cubicBezTo>
                <a:cubicBezTo>
                  <a:pt x="264" y="1225"/>
                  <a:pt x="258" y="1227"/>
                  <a:pt x="258" y="1227"/>
                </a:cubicBezTo>
                <a:cubicBezTo>
                  <a:pt x="257" y="1229"/>
                  <a:pt x="258" y="1229"/>
                  <a:pt x="259" y="1230"/>
                </a:cubicBezTo>
                <a:cubicBezTo>
                  <a:pt x="260" y="1230"/>
                  <a:pt x="260" y="1231"/>
                  <a:pt x="259" y="1232"/>
                </a:cubicBezTo>
                <a:cubicBezTo>
                  <a:pt x="258" y="1233"/>
                  <a:pt x="258" y="1234"/>
                  <a:pt x="258" y="1234"/>
                </a:cubicBezTo>
                <a:cubicBezTo>
                  <a:pt x="257" y="1236"/>
                  <a:pt x="257" y="1236"/>
                  <a:pt x="257" y="1237"/>
                </a:cubicBezTo>
                <a:cubicBezTo>
                  <a:pt x="257" y="1238"/>
                  <a:pt x="257" y="1240"/>
                  <a:pt x="257" y="1241"/>
                </a:cubicBezTo>
                <a:cubicBezTo>
                  <a:pt x="258" y="1243"/>
                  <a:pt x="259" y="1241"/>
                  <a:pt x="261" y="1241"/>
                </a:cubicBezTo>
                <a:cubicBezTo>
                  <a:pt x="261" y="1241"/>
                  <a:pt x="261" y="1241"/>
                  <a:pt x="261" y="1241"/>
                </a:cubicBezTo>
                <a:cubicBezTo>
                  <a:pt x="260" y="1242"/>
                  <a:pt x="259" y="1242"/>
                  <a:pt x="258" y="1243"/>
                </a:cubicBezTo>
                <a:cubicBezTo>
                  <a:pt x="258" y="1244"/>
                  <a:pt x="258" y="1245"/>
                  <a:pt x="258" y="1246"/>
                </a:cubicBezTo>
                <a:cubicBezTo>
                  <a:pt x="258" y="1247"/>
                  <a:pt x="258" y="1248"/>
                  <a:pt x="258" y="1249"/>
                </a:cubicBezTo>
                <a:cubicBezTo>
                  <a:pt x="258" y="1250"/>
                  <a:pt x="259" y="1251"/>
                  <a:pt x="259" y="1252"/>
                </a:cubicBezTo>
                <a:cubicBezTo>
                  <a:pt x="259" y="1253"/>
                  <a:pt x="259" y="1254"/>
                  <a:pt x="259" y="1255"/>
                </a:cubicBezTo>
                <a:cubicBezTo>
                  <a:pt x="259" y="1256"/>
                  <a:pt x="260" y="1257"/>
                  <a:pt x="260" y="1258"/>
                </a:cubicBezTo>
                <a:cubicBezTo>
                  <a:pt x="261" y="1260"/>
                  <a:pt x="260" y="1262"/>
                  <a:pt x="261" y="1263"/>
                </a:cubicBezTo>
                <a:cubicBezTo>
                  <a:pt x="261" y="1265"/>
                  <a:pt x="262" y="1267"/>
                  <a:pt x="263" y="1268"/>
                </a:cubicBezTo>
                <a:cubicBezTo>
                  <a:pt x="263" y="1269"/>
                  <a:pt x="264" y="1269"/>
                  <a:pt x="264" y="1269"/>
                </a:cubicBezTo>
                <a:cubicBezTo>
                  <a:pt x="266" y="1271"/>
                  <a:pt x="264" y="1272"/>
                  <a:pt x="263" y="1274"/>
                </a:cubicBezTo>
                <a:cubicBezTo>
                  <a:pt x="263" y="1276"/>
                  <a:pt x="263" y="1277"/>
                  <a:pt x="263" y="1279"/>
                </a:cubicBezTo>
                <a:cubicBezTo>
                  <a:pt x="262" y="1280"/>
                  <a:pt x="261" y="1282"/>
                  <a:pt x="261" y="1283"/>
                </a:cubicBezTo>
                <a:cubicBezTo>
                  <a:pt x="262" y="1284"/>
                  <a:pt x="263" y="1283"/>
                  <a:pt x="264" y="1283"/>
                </a:cubicBezTo>
                <a:cubicBezTo>
                  <a:pt x="265" y="1283"/>
                  <a:pt x="265" y="1284"/>
                  <a:pt x="264" y="1285"/>
                </a:cubicBezTo>
                <a:cubicBezTo>
                  <a:pt x="263" y="1285"/>
                  <a:pt x="263" y="1286"/>
                  <a:pt x="262" y="1286"/>
                </a:cubicBezTo>
                <a:cubicBezTo>
                  <a:pt x="261" y="1287"/>
                  <a:pt x="261" y="1288"/>
                  <a:pt x="260" y="1289"/>
                </a:cubicBezTo>
                <a:cubicBezTo>
                  <a:pt x="259" y="1290"/>
                  <a:pt x="259" y="1292"/>
                  <a:pt x="258" y="1294"/>
                </a:cubicBezTo>
                <a:cubicBezTo>
                  <a:pt x="257" y="1297"/>
                  <a:pt x="258" y="1301"/>
                  <a:pt x="257" y="1305"/>
                </a:cubicBezTo>
                <a:cubicBezTo>
                  <a:pt x="256" y="1307"/>
                  <a:pt x="256" y="1309"/>
                  <a:pt x="255" y="1311"/>
                </a:cubicBezTo>
                <a:cubicBezTo>
                  <a:pt x="255" y="1314"/>
                  <a:pt x="253" y="1315"/>
                  <a:pt x="252" y="1318"/>
                </a:cubicBezTo>
                <a:cubicBezTo>
                  <a:pt x="252" y="1320"/>
                  <a:pt x="252" y="1322"/>
                  <a:pt x="251" y="1324"/>
                </a:cubicBezTo>
                <a:cubicBezTo>
                  <a:pt x="250" y="1326"/>
                  <a:pt x="250" y="1328"/>
                  <a:pt x="248" y="1330"/>
                </a:cubicBezTo>
                <a:cubicBezTo>
                  <a:pt x="246" y="1331"/>
                  <a:pt x="244" y="1332"/>
                  <a:pt x="244" y="1334"/>
                </a:cubicBezTo>
                <a:cubicBezTo>
                  <a:pt x="243" y="1336"/>
                  <a:pt x="243" y="1339"/>
                  <a:pt x="243" y="1341"/>
                </a:cubicBezTo>
                <a:cubicBezTo>
                  <a:pt x="242" y="1343"/>
                  <a:pt x="241" y="1344"/>
                  <a:pt x="241" y="1347"/>
                </a:cubicBezTo>
                <a:cubicBezTo>
                  <a:pt x="241" y="1349"/>
                  <a:pt x="240" y="1351"/>
                  <a:pt x="241" y="1353"/>
                </a:cubicBezTo>
                <a:cubicBezTo>
                  <a:pt x="241" y="1354"/>
                  <a:pt x="243" y="1354"/>
                  <a:pt x="243" y="1354"/>
                </a:cubicBezTo>
                <a:cubicBezTo>
                  <a:pt x="245" y="1354"/>
                  <a:pt x="245" y="1355"/>
                  <a:pt x="246" y="1356"/>
                </a:cubicBezTo>
                <a:cubicBezTo>
                  <a:pt x="246" y="1357"/>
                  <a:pt x="247" y="1358"/>
                  <a:pt x="248" y="1357"/>
                </a:cubicBezTo>
                <a:cubicBezTo>
                  <a:pt x="248" y="1356"/>
                  <a:pt x="248" y="1355"/>
                  <a:pt x="248" y="1354"/>
                </a:cubicBezTo>
                <a:cubicBezTo>
                  <a:pt x="248" y="1353"/>
                  <a:pt x="249" y="1353"/>
                  <a:pt x="250" y="1353"/>
                </a:cubicBezTo>
                <a:cubicBezTo>
                  <a:pt x="251" y="1352"/>
                  <a:pt x="251" y="1351"/>
                  <a:pt x="251" y="1350"/>
                </a:cubicBezTo>
                <a:cubicBezTo>
                  <a:pt x="252" y="1349"/>
                  <a:pt x="254" y="1346"/>
                  <a:pt x="255" y="1349"/>
                </a:cubicBezTo>
                <a:cubicBezTo>
                  <a:pt x="255" y="1350"/>
                  <a:pt x="255" y="1352"/>
                  <a:pt x="255" y="1352"/>
                </a:cubicBezTo>
                <a:cubicBezTo>
                  <a:pt x="254" y="1353"/>
                  <a:pt x="253" y="1354"/>
                  <a:pt x="253" y="1355"/>
                </a:cubicBezTo>
                <a:cubicBezTo>
                  <a:pt x="252" y="1357"/>
                  <a:pt x="250" y="1356"/>
                  <a:pt x="248" y="1358"/>
                </a:cubicBezTo>
                <a:cubicBezTo>
                  <a:pt x="247" y="1359"/>
                  <a:pt x="248" y="1360"/>
                  <a:pt x="248" y="1362"/>
                </a:cubicBezTo>
                <a:cubicBezTo>
                  <a:pt x="248" y="1363"/>
                  <a:pt x="248" y="1364"/>
                  <a:pt x="248" y="1365"/>
                </a:cubicBezTo>
                <a:cubicBezTo>
                  <a:pt x="249" y="1366"/>
                  <a:pt x="250" y="1364"/>
                  <a:pt x="250" y="1364"/>
                </a:cubicBezTo>
                <a:cubicBezTo>
                  <a:pt x="251" y="1363"/>
                  <a:pt x="252" y="1362"/>
                  <a:pt x="254" y="1362"/>
                </a:cubicBezTo>
                <a:cubicBezTo>
                  <a:pt x="255" y="1362"/>
                  <a:pt x="256" y="1362"/>
                  <a:pt x="257" y="1362"/>
                </a:cubicBezTo>
                <a:cubicBezTo>
                  <a:pt x="258" y="1361"/>
                  <a:pt x="259" y="1360"/>
                  <a:pt x="260" y="1360"/>
                </a:cubicBezTo>
                <a:cubicBezTo>
                  <a:pt x="262" y="1360"/>
                  <a:pt x="263" y="1361"/>
                  <a:pt x="263" y="1363"/>
                </a:cubicBezTo>
                <a:cubicBezTo>
                  <a:pt x="264" y="1366"/>
                  <a:pt x="261" y="1364"/>
                  <a:pt x="259" y="1364"/>
                </a:cubicBezTo>
                <a:cubicBezTo>
                  <a:pt x="259" y="1364"/>
                  <a:pt x="257" y="1363"/>
                  <a:pt x="257" y="1363"/>
                </a:cubicBezTo>
                <a:cubicBezTo>
                  <a:pt x="256" y="1364"/>
                  <a:pt x="258" y="1365"/>
                  <a:pt x="258" y="1365"/>
                </a:cubicBezTo>
                <a:cubicBezTo>
                  <a:pt x="259" y="1366"/>
                  <a:pt x="258" y="1367"/>
                  <a:pt x="258" y="1368"/>
                </a:cubicBezTo>
                <a:cubicBezTo>
                  <a:pt x="258" y="1369"/>
                  <a:pt x="259" y="1370"/>
                  <a:pt x="259" y="1371"/>
                </a:cubicBezTo>
                <a:cubicBezTo>
                  <a:pt x="260" y="1373"/>
                  <a:pt x="260" y="1373"/>
                  <a:pt x="260" y="1375"/>
                </a:cubicBezTo>
                <a:cubicBezTo>
                  <a:pt x="260" y="1376"/>
                  <a:pt x="259" y="1376"/>
                  <a:pt x="259" y="1377"/>
                </a:cubicBezTo>
                <a:cubicBezTo>
                  <a:pt x="258" y="1381"/>
                  <a:pt x="259" y="1383"/>
                  <a:pt x="260" y="1387"/>
                </a:cubicBezTo>
                <a:cubicBezTo>
                  <a:pt x="261" y="1389"/>
                  <a:pt x="260" y="1391"/>
                  <a:pt x="260" y="1393"/>
                </a:cubicBezTo>
                <a:cubicBezTo>
                  <a:pt x="260" y="1396"/>
                  <a:pt x="259" y="1398"/>
                  <a:pt x="259" y="1400"/>
                </a:cubicBezTo>
                <a:cubicBezTo>
                  <a:pt x="258" y="1402"/>
                  <a:pt x="258" y="1405"/>
                  <a:pt x="256" y="1408"/>
                </a:cubicBezTo>
                <a:cubicBezTo>
                  <a:pt x="256" y="1408"/>
                  <a:pt x="254" y="1411"/>
                  <a:pt x="255" y="1412"/>
                </a:cubicBezTo>
                <a:cubicBezTo>
                  <a:pt x="256" y="1412"/>
                  <a:pt x="259" y="1411"/>
                  <a:pt x="260" y="1411"/>
                </a:cubicBezTo>
                <a:cubicBezTo>
                  <a:pt x="261" y="1410"/>
                  <a:pt x="263" y="1409"/>
                  <a:pt x="265" y="1409"/>
                </a:cubicBezTo>
                <a:cubicBezTo>
                  <a:pt x="267" y="1409"/>
                  <a:pt x="269" y="1408"/>
                  <a:pt x="271" y="1409"/>
                </a:cubicBezTo>
                <a:cubicBezTo>
                  <a:pt x="273" y="1410"/>
                  <a:pt x="275" y="1410"/>
                  <a:pt x="277" y="1410"/>
                </a:cubicBezTo>
                <a:cubicBezTo>
                  <a:pt x="278" y="1410"/>
                  <a:pt x="279" y="1410"/>
                  <a:pt x="280" y="1410"/>
                </a:cubicBezTo>
                <a:cubicBezTo>
                  <a:pt x="281" y="1410"/>
                  <a:pt x="281" y="1411"/>
                  <a:pt x="282" y="1412"/>
                </a:cubicBezTo>
                <a:cubicBezTo>
                  <a:pt x="284" y="1413"/>
                  <a:pt x="286" y="1412"/>
                  <a:pt x="288" y="1412"/>
                </a:cubicBezTo>
                <a:cubicBezTo>
                  <a:pt x="289" y="1412"/>
                  <a:pt x="290" y="1412"/>
                  <a:pt x="291" y="1412"/>
                </a:cubicBezTo>
                <a:cubicBezTo>
                  <a:pt x="292" y="1411"/>
                  <a:pt x="292" y="1410"/>
                  <a:pt x="293" y="1410"/>
                </a:cubicBezTo>
                <a:cubicBezTo>
                  <a:pt x="295" y="1409"/>
                  <a:pt x="297" y="1409"/>
                  <a:pt x="299" y="1408"/>
                </a:cubicBezTo>
                <a:cubicBezTo>
                  <a:pt x="300" y="1407"/>
                  <a:pt x="300" y="1404"/>
                  <a:pt x="303" y="1405"/>
                </a:cubicBezTo>
                <a:cubicBezTo>
                  <a:pt x="304" y="1405"/>
                  <a:pt x="304" y="1405"/>
                  <a:pt x="305" y="1405"/>
                </a:cubicBezTo>
                <a:cubicBezTo>
                  <a:pt x="307" y="1405"/>
                  <a:pt x="308" y="1405"/>
                  <a:pt x="309" y="1405"/>
                </a:cubicBezTo>
                <a:cubicBezTo>
                  <a:pt x="310" y="1405"/>
                  <a:pt x="311" y="1405"/>
                  <a:pt x="312" y="1405"/>
                </a:cubicBezTo>
                <a:cubicBezTo>
                  <a:pt x="313" y="1405"/>
                  <a:pt x="314" y="1405"/>
                  <a:pt x="315" y="1405"/>
                </a:cubicBezTo>
                <a:cubicBezTo>
                  <a:pt x="317" y="1406"/>
                  <a:pt x="316" y="1408"/>
                  <a:pt x="318" y="1409"/>
                </a:cubicBezTo>
                <a:cubicBezTo>
                  <a:pt x="319" y="1410"/>
                  <a:pt x="321" y="1411"/>
                  <a:pt x="322" y="1412"/>
                </a:cubicBezTo>
                <a:cubicBezTo>
                  <a:pt x="323" y="1413"/>
                  <a:pt x="323" y="1414"/>
                  <a:pt x="324" y="1414"/>
                </a:cubicBezTo>
                <a:cubicBezTo>
                  <a:pt x="324" y="1415"/>
                  <a:pt x="325" y="1415"/>
                  <a:pt x="326" y="1416"/>
                </a:cubicBezTo>
                <a:cubicBezTo>
                  <a:pt x="327" y="1417"/>
                  <a:pt x="327" y="1417"/>
                  <a:pt x="328" y="1418"/>
                </a:cubicBezTo>
                <a:cubicBezTo>
                  <a:pt x="329" y="1419"/>
                  <a:pt x="330" y="1419"/>
                  <a:pt x="331" y="1420"/>
                </a:cubicBezTo>
                <a:cubicBezTo>
                  <a:pt x="332" y="1421"/>
                  <a:pt x="330" y="1421"/>
                  <a:pt x="330" y="1422"/>
                </a:cubicBezTo>
                <a:cubicBezTo>
                  <a:pt x="328" y="1423"/>
                  <a:pt x="329" y="1423"/>
                  <a:pt x="330" y="1424"/>
                </a:cubicBezTo>
                <a:cubicBezTo>
                  <a:pt x="331" y="1425"/>
                  <a:pt x="331" y="1425"/>
                  <a:pt x="332" y="1427"/>
                </a:cubicBezTo>
                <a:cubicBezTo>
                  <a:pt x="332" y="1428"/>
                  <a:pt x="332" y="1428"/>
                  <a:pt x="334" y="1429"/>
                </a:cubicBezTo>
                <a:cubicBezTo>
                  <a:pt x="334" y="1429"/>
                  <a:pt x="335" y="1430"/>
                  <a:pt x="335" y="1431"/>
                </a:cubicBezTo>
                <a:cubicBezTo>
                  <a:pt x="336" y="1432"/>
                  <a:pt x="337" y="1433"/>
                  <a:pt x="338" y="1434"/>
                </a:cubicBezTo>
                <a:cubicBezTo>
                  <a:pt x="338" y="1435"/>
                  <a:pt x="338" y="1435"/>
                  <a:pt x="339" y="1436"/>
                </a:cubicBezTo>
                <a:cubicBezTo>
                  <a:pt x="340" y="1439"/>
                  <a:pt x="341" y="1439"/>
                  <a:pt x="343" y="1441"/>
                </a:cubicBezTo>
                <a:cubicBezTo>
                  <a:pt x="345" y="1442"/>
                  <a:pt x="346" y="1444"/>
                  <a:pt x="347" y="1445"/>
                </a:cubicBezTo>
                <a:cubicBezTo>
                  <a:pt x="348" y="1445"/>
                  <a:pt x="349" y="1445"/>
                  <a:pt x="350" y="1446"/>
                </a:cubicBezTo>
                <a:cubicBezTo>
                  <a:pt x="351" y="1446"/>
                  <a:pt x="352" y="1447"/>
                  <a:pt x="353" y="1447"/>
                </a:cubicBezTo>
                <a:cubicBezTo>
                  <a:pt x="354" y="1448"/>
                  <a:pt x="357" y="1447"/>
                  <a:pt x="358" y="1446"/>
                </a:cubicBezTo>
                <a:cubicBezTo>
                  <a:pt x="359" y="1445"/>
                  <a:pt x="359" y="1444"/>
                  <a:pt x="360" y="1444"/>
                </a:cubicBezTo>
                <a:cubicBezTo>
                  <a:pt x="361" y="1444"/>
                  <a:pt x="362" y="1444"/>
                  <a:pt x="363" y="1443"/>
                </a:cubicBezTo>
                <a:cubicBezTo>
                  <a:pt x="365" y="1442"/>
                  <a:pt x="364" y="1440"/>
                  <a:pt x="366" y="1438"/>
                </a:cubicBezTo>
                <a:cubicBezTo>
                  <a:pt x="367" y="1436"/>
                  <a:pt x="368" y="1435"/>
                  <a:pt x="371" y="1434"/>
                </a:cubicBezTo>
                <a:cubicBezTo>
                  <a:pt x="373" y="1434"/>
                  <a:pt x="374" y="1432"/>
                  <a:pt x="376" y="1431"/>
                </a:cubicBezTo>
                <a:cubicBezTo>
                  <a:pt x="378" y="1431"/>
                  <a:pt x="380" y="1430"/>
                  <a:pt x="382" y="1429"/>
                </a:cubicBezTo>
                <a:cubicBezTo>
                  <a:pt x="383" y="1428"/>
                  <a:pt x="383" y="1427"/>
                  <a:pt x="384" y="1427"/>
                </a:cubicBezTo>
                <a:cubicBezTo>
                  <a:pt x="385" y="1426"/>
                  <a:pt x="386" y="1426"/>
                  <a:pt x="387" y="1425"/>
                </a:cubicBezTo>
                <a:cubicBezTo>
                  <a:pt x="389" y="1425"/>
                  <a:pt x="390" y="1423"/>
                  <a:pt x="392" y="1422"/>
                </a:cubicBezTo>
                <a:cubicBezTo>
                  <a:pt x="395" y="1422"/>
                  <a:pt x="399" y="1422"/>
                  <a:pt x="403" y="1422"/>
                </a:cubicBezTo>
                <a:cubicBezTo>
                  <a:pt x="408" y="1422"/>
                  <a:pt x="413" y="1422"/>
                  <a:pt x="418" y="1422"/>
                </a:cubicBezTo>
                <a:cubicBezTo>
                  <a:pt x="420" y="1422"/>
                  <a:pt x="422" y="1421"/>
                  <a:pt x="425" y="1421"/>
                </a:cubicBezTo>
                <a:cubicBezTo>
                  <a:pt x="427" y="1421"/>
                  <a:pt x="429" y="1422"/>
                  <a:pt x="431" y="1422"/>
                </a:cubicBezTo>
                <a:cubicBezTo>
                  <a:pt x="433" y="1422"/>
                  <a:pt x="435" y="1424"/>
                  <a:pt x="437" y="1424"/>
                </a:cubicBezTo>
                <a:cubicBezTo>
                  <a:pt x="438" y="1424"/>
                  <a:pt x="441" y="1424"/>
                  <a:pt x="443" y="1423"/>
                </a:cubicBezTo>
                <a:cubicBezTo>
                  <a:pt x="445" y="1422"/>
                  <a:pt x="446" y="1421"/>
                  <a:pt x="448" y="1420"/>
                </a:cubicBezTo>
                <a:cubicBezTo>
                  <a:pt x="450" y="1420"/>
                  <a:pt x="452" y="1420"/>
                  <a:pt x="454" y="1421"/>
                </a:cubicBezTo>
                <a:cubicBezTo>
                  <a:pt x="455" y="1422"/>
                  <a:pt x="458" y="1423"/>
                  <a:pt x="459" y="1421"/>
                </a:cubicBezTo>
                <a:cubicBezTo>
                  <a:pt x="461" y="1420"/>
                  <a:pt x="461" y="1417"/>
                  <a:pt x="462" y="1415"/>
                </a:cubicBezTo>
                <a:cubicBezTo>
                  <a:pt x="464" y="1413"/>
                  <a:pt x="465" y="1412"/>
                  <a:pt x="467" y="1410"/>
                </a:cubicBezTo>
                <a:cubicBezTo>
                  <a:pt x="469" y="1408"/>
                  <a:pt x="469" y="1406"/>
                  <a:pt x="470" y="1404"/>
                </a:cubicBezTo>
                <a:cubicBezTo>
                  <a:pt x="471" y="1402"/>
                  <a:pt x="473" y="1401"/>
                  <a:pt x="474" y="1400"/>
                </a:cubicBezTo>
                <a:cubicBezTo>
                  <a:pt x="476" y="1398"/>
                  <a:pt x="478" y="1398"/>
                  <a:pt x="481" y="1398"/>
                </a:cubicBezTo>
                <a:cubicBezTo>
                  <a:pt x="483" y="1397"/>
                  <a:pt x="484" y="1397"/>
                  <a:pt x="486" y="1396"/>
                </a:cubicBezTo>
                <a:cubicBezTo>
                  <a:pt x="487" y="1395"/>
                  <a:pt x="489" y="1393"/>
                  <a:pt x="491" y="1394"/>
                </a:cubicBezTo>
                <a:cubicBezTo>
                  <a:pt x="492" y="1394"/>
                  <a:pt x="492" y="1395"/>
                  <a:pt x="493" y="1395"/>
                </a:cubicBezTo>
                <a:cubicBezTo>
                  <a:pt x="494" y="1395"/>
                  <a:pt x="495" y="1395"/>
                  <a:pt x="496" y="1394"/>
                </a:cubicBezTo>
                <a:cubicBezTo>
                  <a:pt x="497" y="1394"/>
                  <a:pt x="497" y="1393"/>
                  <a:pt x="498" y="1393"/>
                </a:cubicBezTo>
                <a:cubicBezTo>
                  <a:pt x="499" y="1393"/>
                  <a:pt x="500" y="1393"/>
                  <a:pt x="500" y="1393"/>
                </a:cubicBezTo>
                <a:cubicBezTo>
                  <a:pt x="500" y="1392"/>
                  <a:pt x="498" y="1391"/>
                  <a:pt x="497" y="1390"/>
                </a:cubicBezTo>
                <a:cubicBezTo>
                  <a:pt x="494" y="1387"/>
                  <a:pt x="499" y="1383"/>
                  <a:pt x="500" y="1380"/>
                </a:cubicBezTo>
                <a:cubicBezTo>
                  <a:pt x="501" y="1379"/>
                  <a:pt x="501" y="1378"/>
                  <a:pt x="502" y="1377"/>
                </a:cubicBezTo>
                <a:cubicBezTo>
                  <a:pt x="503" y="1374"/>
                  <a:pt x="503" y="1372"/>
                  <a:pt x="504" y="1370"/>
                </a:cubicBezTo>
                <a:cubicBezTo>
                  <a:pt x="506" y="1368"/>
                  <a:pt x="507" y="1367"/>
                  <a:pt x="509" y="1365"/>
                </a:cubicBezTo>
                <a:cubicBezTo>
                  <a:pt x="511" y="1364"/>
                  <a:pt x="513" y="1363"/>
                  <a:pt x="515" y="1361"/>
                </a:cubicBezTo>
                <a:cubicBezTo>
                  <a:pt x="517" y="1361"/>
                  <a:pt x="519" y="1360"/>
                  <a:pt x="521" y="1358"/>
                </a:cubicBezTo>
                <a:cubicBezTo>
                  <a:pt x="522" y="1356"/>
                  <a:pt x="524" y="1355"/>
                  <a:pt x="526" y="1354"/>
                </a:cubicBezTo>
                <a:cubicBezTo>
                  <a:pt x="529" y="1354"/>
                  <a:pt x="528" y="1352"/>
                  <a:pt x="526" y="1351"/>
                </a:cubicBezTo>
                <a:cubicBezTo>
                  <a:pt x="525" y="1351"/>
                  <a:pt x="523" y="1349"/>
                  <a:pt x="522" y="1348"/>
                </a:cubicBezTo>
                <a:cubicBezTo>
                  <a:pt x="519" y="1346"/>
                  <a:pt x="516" y="1344"/>
                  <a:pt x="515" y="1341"/>
                </a:cubicBezTo>
                <a:cubicBezTo>
                  <a:pt x="514" y="1339"/>
                  <a:pt x="514" y="1338"/>
                  <a:pt x="513" y="1337"/>
                </a:cubicBezTo>
                <a:cubicBezTo>
                  <a:pt x="512" y="1335"/>
                  <a:pt x="512" y="1333"/>
                  <a:pt x="512" y="1331"/>
                </a:cubicBezTo>
                <a:cubicBezTo>
                  <a:pt x="512" y="1329"/>
                  <a:pt x="511" y="1326"/>
                  <a:pt x="512" y="1324"/>
                </a:cubicBezTo>
                <a:cubicBezTo>
                  <a:pt x="513" y="1321"/>
                  <a:pt x="515" y="1319"/>
                  <a:pt x="516" y="1317"/>
                </a:cubicBezTo>
                <a:cubicBezTo>
                  <a:pt x="519" y="1313"/>
                  <a:pt x="523" y="1310"/>
                  <a:pt x="526" y="1306"/>
                </a:cubicBezTo>
                <a:cubicBezTo>
                  <a:pt x="527" y="1304"/>
                  <a:pt x="528" y="1302"/>
                  <a:pt x="529" y="1300"/>
                </a:cubicBezTo>
                <a:cubicBezTo>
                  <a:pt x="531" y="1298"/>
                  <a:pt x="533" y="1297"/>
                  <a:pt x="534" y="1296"/>
                </a:cubicBezTo>
                <a:cubicBezTo>
                  <a:pt x="537" y="1294"/>
                  <a:pt x="539" y="1289"/>
                  <a:pt x="540" y="1286"/>
                </a:cubicBezTo>
                <a:cubicBezTo>
                  <a:pt x="541" y="1284"/>
                  <a:pt x="542" y="1282"/>
                  <a:pt x="543" y="1280"/>
                </a:cubicBezTo>
                <a:cubicBezTo>
                  <a:pt x="544" y="1278"/>
                  <a:pt x="546" y="1277"/>
                  <a:pt x="548" y="1276"/>
                </a:cubicBezTo>
                <a:cubicBezTo>
                  <a:pt x="548" y="1275"/>
                  <a:pt x="549" y="1274"/>
                  <a:pt x="550" y="1273"/>
                </a:cubicBezTo>
                <a:cubicBezTo>
                  <a:pt x="552" y="1272"/>
                  <a:pt x="554" y="1271"/>
                  <a:pt x="557" y="1271"/>
                </a:cubicBezTo>
                <a:cubicBezTo>
                  <a:pt x="559" y="1270"/>
                  <a:pt x="562" y="1269"/>
                  <a:pt x="564" y="1269"/>
                </a:cubicBezTo>
                <a:cubicBezTo>
                  <a:pt x="566" y="1269"/>
                  <a:pt x="568" y="1268"/>
                  <a:pt x="570" y="1267"/>
                </a:cubicBezTo>
                <a:cubicBezTo>
                  <a:pt x="573" y="1267"/>
                  <a:pt x="577" y="1265"/>
                  <a:pt x="580" y="1264"/>
                </a:cubicBezTo>
                <a:cubicBezTo>
                  <a:pt x="582" y="1263"/>
                  <a:pt x="584" y="1261"/>
                  <a:pt x="586" y="1259"/>
                </a:cubicBezTo>
                <a:cubicBezTo>
                  <a:pt x="588" y="1258"/>
                  <a:pt x="591" y="1257"/>
                  <a:pt x="594" y="1256"/>
                </a:cubicBezTo>
                <a:cubicBezTo>
                  <a:pt x="596" y="1255"/>
                  <a:pt x="598" y="1253"/>
                  <a:pt x="601" y="1252"/>
                </a:cubicBezTo>
                <a:cubicBezTo>
                  <a:pt x="603" y="1251"/>
                  <a:pt x="606" y="1251"/>
                  <a:pt x="608" y="1250"/>
                </a:cubicBezTo>
                <a:cubicBezTo>
                  <a:pt x="610" y="1248"/>
                  <a:pt x="612" y="1247"/>
                  <a:pt x="613" y="1246"/>
                </a:cubicBezTo>
                <a:cubicBezTo>
                  <a:pt x="615" y="1244"/>
                  <a:pt x="616" y="1242"/>
                  <a:pt x="616" y="1240"/>
                </a:cubicBezTo>
                <a:cubicBezTo>
                  <a:pt x="615" y="1238"/>
                  <a:pt x="614" y="1237"/>
                  <a:pt x="613" y="1235"/>
                </a:cubicBezTo>
                <a:cubicBezTo>
                  <a:pt x="612" y="1232"/>
                  <a:pt x="614" y="1231"/>
                  <a:pt x="616" y="1230"/>
                </a:cubicBezTo>
                <a:cubicBezTo>
                  <a:pt x="616" y="1229"/>
                  <a:pt x="617" y="1229"/>
                  <a:pt x="618" y="1228"/>
                </a:cubicBezTo>
                <a:cubicBezTo>
                  <a:pt x="619" y="1228"/>
                  <a:pt x="620" y="1228"/>
                  <a:pt x="620" y="1227"/>
                </a:cubicBezTo>
                <a:cubicBezTo>
                  <a:pt x="619" y="1226"/>
                  <a:pt x="618" y="1226"/>
                  <a:pt x="617" y="1225"/>
                </a:cubicBezTo>
                <a:cubicBezTo>
                  <a:pt x="617" y="1225"/>
                  <a:pt x="616" y="1224"/>
                  <a:pt x="616" y="1223"/>
                </a:cubicBezTo>
                <a:cubicBezTo>
                  <a:pt x="615" y="1222"/>
                  <a:pt x="616" y="1221"/>
                  <a:pt x="615" y="1220"/>
                </a:cubicBezTo>
                <a:cubicBezTo>
                  <a:pt x="615" y="1219"/>
                  <a:pt x="614" y="1219"/>
                  <a:pt x="614" y="1218"/>
                </a:cubicBezTo>
                <a:cubicBezTo>
                  <a:pt x="613" y="1216"/>
                  <a:pt x="614" y="1215"/>
                  <a:pt x="613" y="1214"/>
                </a:cubicBezTo>
                <a:cubicBezTo>
                  <a:pt x="613" y="1212"/>
                  <a:pt x="612" y="1211"/>
                  <a:pt x="612" y="1210"/>
                </a:cubicBezTo>
                <a:cubicBezTo>
                  <a:pt x="611" y="1209"/>
                  <a:pt x="610" y="1208"/>
                  <a:pt x="610" y="1207"/>
                </a:cubicBezTo>
                <a:cubicBezTo>
                  <a:pt x="610" y="1205"/>
                  <a:pt x="613" y="1204"/>
                  <a:pt x="614" y="1202"/>
                </a:cubicBezTo>
                <a:cubicBezTo>
                  <a:pt x="614" y="1201"/>
                  <a:pt x="615" y="1200"/>
                  <a:pt x="615" y="1199"/>
                </a:cubicBezTo>
                <a:cubicBezTo>
                  <a:pt x="616" y="1198"/>
                  <a:pt x="618" y="1195"/>
                  <a:pt x="619" y="1195"/>
                </a:cubicBezTo>
                <a:cubicBezTo>
                  <a:pt x="621" y="1194"/>
                  <a:pt x="621" y="1194"/>
                  <a:pt x="622" y="1193"/>
                </a:cubicBezTo>
                <a:cubicBezTo>
                  <a:pt x="623" y="1192"/>
                  <a:pt x="624" y="1191"/>
                  <a:pt x="625" y="1191"/>
                </a:cubicBezTo>
                <a:cubicBezTo>
                  <a:pt x="627" y="1190"/>
                  <a:pt x="629" y="1190"/>
                  <a:pt x="631" y="1189"/>
                </a:cubicBezTo>
                <a:cubicBezTo>
                  <a:pt x="635" y="1187"/>
                  <a:pt x="638" y="1183"/>
                  <a:pt x="643" y="1183"/>
                </a:cubicBezTo>
                <a:cubicBezTo>
                  <a:pt x="645" y="1184"/>
                  <a:pt x="647" y="1185"/>
                  <a:pt x="649" y="1186"/>
                </a:cubicBezTo>
                <a:cubicBezTo>
                  <a:pt x="652" y="1186"/>
                  <a:pt x="655" y="1186"/>
                  <a:pt x="658" y="1186"/>
                </a:cubicBezTo>
                <a:cubicBezTo>
                  <a:pt x="660" y="1186"/>
                  <a:pt x="662" y="1187"/>
                  <a:pt x="664" y="1187"/>
                </a:cubicBezTo>
                <a:cubicBezTo>
                  <a:pt x="665" y="1188"/>
                  <a:pt x="666" y="1187"/>
                  <a:pt x="667" y="1188"/>
                </a:cubicBezTo>
                <a:cubicBezTo>
                  <a:pt x="668" y="1188"/>
                  <a:pt x="669" y="1189"/>
                  <a:pt x="670" y="1189"/>
                </a:cubicBezTo>
                <a:cubicBezTo>
                  <a:pt x="671" y="1190"/>
                  <a:pt x="674" y="1190"/>
                  <a:pt x="676" y="1190"/>
                </a:cubicBezTo>
                <a:cubicBezTo>
                  <a:pt x="678" y="1189"/>
                  <a:pt x="679" y="1190"/>
                  <a:pt x="679" y="1193"/>
                </a:cubicBezTo>
                <a:cubicBezTo>
                  <a:pt x="678" y="1194"/>
                  <a:pt x="678" y="1194"/>
                  <a:pt x="680" y="1195"/>
                </a:cubicBezTo>
                <a:cubicBezTo>
                  <a:pt x="681" y="1195"/>
                  <a:pt x="682" y="1196"/>
                  <a:pt x="683" y="1196"/>
                </a:cubicBezTo>
                <a:cubicBezTo>
                  <a:pt x="684" y="1196"/>
                  <a:pt x="685" y="1196"/>
                  <a:pt x="686" y="1196"/>
                </a:cubicBezTo>
                <a:cubicBezTo>
                  <a:pt x="688" y="1196"/>
                  <a:pt x="690" y="1197"/>
                  <a:pt x="691" y="1198"/>
                </a:cubicBezTo>
                <a:cubicBezTo>
                  <a:pt x="693" y="1200"/>
                  <a:pt x="694" y="1201"/>
                  <a:pt x="697" y="1200"/>
                </a:cubicBezTo>
                <a:cubicBezTo>
                  <a:pt x="698" y="1200"/>
                  <a:pt x="699" y="1199"/>
                  <a:pt x="699" y="1199"/>
                </a:cubicBezTo>
                <a:cubicBezTo>
                  <a:pt x="700" y="1199"/>
                  <a:pt x="701" y="1200"/>
                  <a:pt x="702" y="1200"/>
                </a:cubicBezTo>
                <a:cubicBezTo>
                  <a:pt x="704" y="1201"/>
                  <a:pt x="707" y="1201"/>
                  <a:pt x="708" y="1201"/>
                </a:cubicBezTo>
                <a:cubicBezTo>
                  <a:pt x="710" y="1200"/>
                  <a:pt x="712" y="1198"/>
                  <a:pt x="713" y="1197"/>
                </a:cubicBezTo>
                <a:cubicBezTo>
                  <a:pt x="715" y="1195"/>
                  <a:pt x="716" y="1194"/>
                  <a:pt x="718" y="1193"/>
                </a:cubicBezTo>
                <a:cubicBezTo>
                  <a:pt x="720" y="1192"/>
                  <a:pt x="720" y="1190"/>
                  <a:pt x="722" y="1188"/>
                </a:cubicBezTo>
                <a:cubicBezTo>
                  <a:pt x="723" y="1187"/>
                  <a:pt x="725" y="1187"/>
                  <a:pt x="727" y="1185"/>
                </a:cubicBezTo>
                <a:cubicBezTo>
                  <a:pt x="727" y="1185"/>
                  <a:pt x="728" y="1184"/>
                  <a:pt x="729" y="1184"/>
                </a:cubicBezTo>
                <a:cubicBezTo>
                  <a:pt x="731" y="1183"/>
                  <a:pt x="733" y="1183"/>
                  <a:pt x="734" y="1181"/>
                </a:cubicBezTo>
                <a:cubicBezTo>
                  <a:pt x="735" y="1180"/>
                  <a:pt x="735" y="1180"/>
                  <a:pt x="736" y="1179"/>
                </a:cubicBezTo>
                <a:cubicBezTo>
                  <a:pt x="737" y="1179"/>
                  <a:pt x="738" y="1179"/>
                  <a:pt x="739" y="1178"/>
                </a:cubicBezTo>
                <a:cubicBezTo>
                  <a:pt x="740" y="1177"/>
                  <a:pt x="740" y="1177"/>
                  <a:pt x="741" y="1176"/>
                </a:cubicBezTo>
                <a:cubicBezTo>
                  <a:pt x="742" y="1176"/>
                  <a:pt x="742" y="1176"/>
                  <a:pt x="743" y="1175"/>
                </a:cubicBezTo>
                <a:cubicBezTo>
                  <a:pt x="744" y="1175"/>
                  <a:pt x="745" y="1174"/>
                  <a:pt x="746" y="1174"/>
                </a:cubicBezTo>
                <a:cubicBezTo>
                  <a:pt x="747" y="1173"/>
                  <a:pt x="748" y="1174"/>
                  <a:pt x="749" y="1174"/>
                </a:cubicBezTo>
                <a:cubicBezTo>
                  <a:pt x="751" y="1174"/>
                  <a:pt x="752" y="1172"/>
                  <a:pt x="755" y="1172"/>
                </a:cubicBezTo>
                <a:cubicBezTo>
                  <a:pt x="756" y="1172"/>
                  <a:pt x="757" y="1172"/>
                  <a:pt x="758" y="1172"/>
                </a:cubicBezTo>
                <a:cubicBezTo>
                  <a:pt x="759" y="1171"/>
                  <a:pt x="759" y="1170"/>
                  <a:pt x="760" y="1170"/>
                </a:cubicBezTo>
                <a:cubicBezTo>
                  <a:pt x="762" y="1169"/>
                  <a:pt x="763" y="1168"/>
                  <a:pt x="765" y="1167"/>
                </a:cubicBezTo>
                <a:cubicBezTo>
                  <a:pt x="766" y="1166"/>
                  <a:pt x="766" y="1165"/>
                  <a:pt x="767" y="1164"/>
                </a:cubicBezTo>
                <a:cubicBezTo>
                  <a:pt x="768" y="1162"/>
                  <a:pt x="770" y="1161"/>
                  <a:pt x="771" y="1159"/>
                </a:cubicBezTo>
                <a:cubicBezTo>
                  <a:pt x="771" y="1158"/>
                  <a:pt x="772" y="1158"/>
                  <a:pt x="773" y="1157"/>
                </a:cubicBezTo>
                <a:cubicBezTo>
                  <a:pt x="774" y="1157"/>
                  <a:pt x="775" y="1156"/>
                  <a:pt x="775" y="1155"/>
                </a:cubicBezTo>
                <a:cubicBezTo>
                  <a:pt x="776" y="1154"/>
                  <a:pt x="776" y="1154"/>
                  <a:pt x="777" y="1153"/>
                </a:cubicBezTo>
                <a:cubicBezTo>
                  <a:pt x="779" y="1153"/>
                  <a:pt x="782" y="1153"/>
                  <a:pt x="784" y="1153"/>
                </a:cubicBezTo>
                <a:cubicBezTo>
                  <a:pt x="786" y="1153"/>
                  <a:pt x="787" y="1155"/>
                  <a:pt x="790" y="1155"/>
                </a:cubicBezTo>
                <a:cubicBezTo>
                  <a:pt x="792" y="1156"/>
                  <a:pt x="794" y="1155"/>
                  <a:pt x="796" y="1156"/>
                </a:cubicBezTo>
                <a:cubicBezTo>
                  <a:pt x="797" y="1156"/>
                  <a:pt x="798" y="1157"/>
                  <a:pt x="798" y="1158"/>
                </a:cubicBezTo>
                <a:cubicBezTo>
                  <a:pt x="799" y="1158"/>
                  <a:pt x="800" y="1158"/>
                  <a:pt x="802" y="1158"/>
                </a:cubicBezTo>
                <a:cubicBezTo>
                  <a:pt x="804" y="1159"/>
                  <a:pt x="805" y="1160"/>
                  <a:pt x="807" y="1161"/>
                </a:cubicBezTo>
                <a:cubicBezTo>
                  <a:pt x="809" y="1161"/>
                  <a:pt x="811" y="1163"/>
                  <a:pt x="813" y="1163"/>
                </a:cubicBezTo>
                <a:cubicBezTo>
                  <a:pt x="814" y="1163"/>
                  <a:pt x="815" y="1163"/>
                  <a:pt x="816" y="1164"/>
                </a:cubicBezTo>
                <a:cubicBezTo>
                  <a:pt x="816" y="1164"/>
                  <a:pt x="816" y="1165"/>
                  <a:pt x="817" y="1166"/>
                </a:cubicBezTo>
                <a:cubicBezTo>
                  <a:pt x="819" y="1166"/>
                  <a:pt x="820" y="1166"/>
                  <a:pt x="821" y="1167"/>
                </a:cubicBezTo>
                <a:cubicBezTo>
                  <a:pt x="822" y="1168"/>
                  <a:pt x="822" y="1169"/>
                  <a:pt x="822" y="1169"/>
                </a:cubicBezTo>
                <a:cubicBezTo>
                  <a:pt x="823" y="1169"/>
                  <a:pt x="823" y="1169"/>
                  <a:pt x="824" y="1170"/>
                </a:cubicBezTo>
                <a:cubicBezTo>
                  <a:pt x="824" y="1170"/>
                  <a:pt x="824" y="1172"/>
                  <a:pt x="825" y="1172"/>
                </a:cubicBezTo>
                <a:cubicBezTo>
                  <a:pt x="826" y="1175"/>
                  <a:pt x="825" y="1176"/>
                  <a:pt x="825" y="1178"/>
                </a:cubicBezTo>
                <a:cubicBezTo>
                  <a:pt x="825" y="1179"/>
                  <a:pt x="825" y="1180"/>
                  <a:pt x="825" y="1181"/>
                </a:cubicBezTo>
                <a:cubicBezTo>
                  <a:pt x="826" y="1182"/>
                  <a:pt x="827" y="1183"/>
                  <a:pt x="827" y="1184"/>
                </a:cubicBezTo>
                <a:cubicBezTo>
                  <a:pt x="827" y="1185"/>
                  <a:pt x="827" y="1185"/>
                  <a:pt x="828" y="1186"/>
                </a:cubicBezTo>
                <a:cubicBezTo>
                  <a:pt x="828" y="1188"/>
                  <a:pt x="828" y="1188"/>
                  <a:pt x="829" y="1189"/>
                </a:cubicBezTo>
                <a:cubicBezTo>
                  <a:pt x="829" y="1191"/>
                  <a:pt x="829" y="1191"/>
                  <a:pt x="830" y="1192"/>
                </a:cubicBezTo>
                <a:cubicBezTo>
                  <a:pt x="831" y="1192"/>
                  <a:pt x="831" y="1193"/>
                  <a:pt x="831" y="1194"/>
                </a:cubicBezTo>
                <a:cubicBezTo>
                  <a:pt x="831" y="1195"/>
                  <a:pt x="831" y="1196"/>
                  <a:pt x="832" y="1197"/>
                </a:cubicBezTo>
                <a:cubicBezTo>
                  <a:pt x="832" y="1198"/>
                  <a:pt x="832" y="1199"/>
                  <a:pt x="832" y="1200"/>
                </a:cubicBezTo>
                <a:cubicBezTo>
                  <a:pt x="833" y="1201"/>
                  <a:pt x="833" y="1201"/>
                  <a:pt x="833" y="1202"/>
                </a:cubicBezTo>
                <a:cubicBezTo>
                  <a:pt x="833" y="1203"/>
                  <a:pt x="832" y="1203"/>
                  <a:pt x="832" y="1203"/>
                </a:cubicBezTo>
                <a:cubicBezTo>
                  <a:pt x="832" y="1204"/>
                  <a:pt x="832" y="1204"/>
                  <a:pt x="833" y="1204"/>
                </a:cubicBezTo>
                <a:cubicBezTo>
                  <a:pt x="833" y="1205"/>
                  <a:pt x="834" y="1206"/>
                  <a:pt x="835" y="1206"/>
                </a:cubicBezTo>
                <a:cubicBezTo>
                  <a:pt x="836" y="1206"/>
                  <a:pt x="837" y="1206"/>
                  <a:pt x="838" y="1206"/>
                </a:cubicBezTo>
                <a:cubicBezTo>
                  <a:pt x="839" y="1206"/>
                  <a:pt x="839" y="1206"/>
                  <a:pt x="840" y="1207"/>
                </a:cubicBezTo>
                <a:cubicBezTo>
                  <a:pt x="842" y="1208"/>
                  <a:pt x="844" y="1211"/>
                  <a:pt x="845" y="1213"/>
                </a:cubicBezTo>
                <a:cubicBezTo>
                  <a:pt x="845" y="1214"/>
                  <a:pt x="846" y="1214"/>
                  <a:pt x="847" y="1215"/>
                </a:cubicBezTo>
                <a:cubicBezTo>
                  <a:pt x="848" y="1216"/>
                  <a:pt x="848" y="1217"/>
                  <a:pt x="848" y="1218"/>
                </a:cubicBezTo>
                <a:cubicBezTo>
                  <a:pt x="849" y="1218"/>
                  <a:pt x="850" y="1218"/>
                  <a:pt x="850" y="1219"/>
                </a:cubicBezTo>
                <a:cubicBezTo>
                  <a:pt x="851" y="1220"/>
                  <a:pt x="851" y="1221"/>
                  <a:pt x="851" y="1222"/>
                </a:cubicBezTo>
                <a:cubicBezTo>
                  <a:pt x="850" y="1223"/>
                  <a:pt x="850" y="1224"/>
                  <a:pt x="850" y="1224"/>
                </a:cubicBezTo>
                <a:cubicBezTo>
                  <a:pt x="851" y="1225"/>
                  <a:pt x="853" y="1224"/>
                  <a:pt x="854" y="1224"/>
                </a:cubicBezTo>
                <a:cubicBezTo>
                  <a:pt x="855" y="1224"/>
                  <a:pt x="856" y="1225"/>
                  <a:pt x="858" y="1226"/>
                </a:cubicBezTo>
                <a:cubicBezTo>
                  <a:pt x="860" y="1226"/>
                  <a:pt x="861" y="1226"/>
                  <a:pt x="862" y="1227"/>
                </a:cubicBezTo>
                <a:cubicBezTo>
                  <a:pt x="863" y="1227"/>
                  <a:pt x="865" y="1228"/>
                  <a:pt x="866" y="1229"/>
                </a:cubicBezTo>
                <a:cubicBezTo>
                  <a:pt x="866" y="1230"/>
                  <a:pt x="867" y="1231"/>
                  <a:pt x="868" y="1231"/>
                </a:cubicBezTo>
                <a:cubicBezTo>
                  <a:pt x="869" y="1232"/>
                  <a:pt x="870" y="1233"/>
                  <a:pt x="871" y="1234"/>
                </a:cubicBezTo>
                <a:cubicBezTo>
                  <a:pt x="872" y="1236"/>
                  <a:pt x="873" y="1237"/>
                  <a:pt x="875" y="1238"/>
                </a:cubicBezTo>
                <a:cubicBezTo>
                  <a:pt x="877" y="1239"/>
                  <a:pt x="878" y="1242"/>
                  <a:pt x="880" y="1243"/>
                </a:cubicBezTo>
                <a:cubicBezTo>
                  <a:pt x="881" y="1244"/>
                  <a:pt x="883" y="1244"/>
                  <a:pt x="884" y="1246"/>
                </a:cubicBezTo>
                <a:cubicBezTo>
                  <a:pt x="885" y="1247"/>
                  <a:pt x="885" y="1247"/>
                  <a:pt x="886" y="1248"/>
                </a:cubicBezTo>
                <a:cubicBezTo>
                  <a:pt x="887" y="1249"/>
                  <a:pt x="887" y="1250"/>
                  <a:pt x="888" y="1250"/>
                </a:cubicBezTo>
                <a:cubicBezTo>
                  <a:pt x="890" y="1251"/>
                  <a:pt x="892" y="1251"/>
                  <a:pt x="893" y="1253"/>
                </a:cubicBezTo>
                <a:cubicBezTo>
                  <a:pt x="894" y="1255"/>
                  <a:pt x="895" y="1256"/>
                  <a:pt x="897" y="1257"/>
                </a:cubicBezTo>
                <a:cubicBezTo>
                  <a:pt x="899" y="1258"/>
                  <a:pt x="899" y="1259"/>
                  <a:pt x="901" y="1261"/>
                </a:cubicBezTo>
                <a:cubicBezTo>
                  <a:pt x="902" y="1262"/>
                  <a:pt x="904" y="1262"/>
                  <a:pt x="906" y="1263"/>
                </a:cubicBezTo>
                <a:cubicBezTo>
                  <a:pt x="908" y="1264"/>
                  <a:pt x="907" y="1266"/>
                  <a:pt x="910" y="1267"/>
                </a:cubicBezTo>
                <a:cubicBezTo>
                  <a:pt x="912" y="1268"/>
                  <a:pt x="914" y="1267"/>
                  <a:pt x="916" y="1267"/>
                </a:cubicBezTo>
                <a:cubicBezTo>
                  <a:pt x="917" y="1267"/>
                  <a:pt x="918" y="1267"/>
                  <a:pt x="919" y="1267"/>
                </a:cubicBezTo>
                <a:cubicBezTo>
                  <a:pt x="920" y="1266"/>
                  <a:pt x="921" y="1266"/>
                  <a:pt x="922" y="1265"/>
                </a:cubicBezTo>
                <a:cubicBezTo>
                  <a:pt x="923" y="1265"/>
                  <a:pt x="926" y="1265"/>
                  <a:pt x="927" y="1266"/>
                </a:cubicBezTo>
                <a:cubicBezTo>
                  <a:pt x="928" y="1267"/>
                  <a:pt x="928" y="1267"/>
                  <a:pt x="929" y="1268"/>
                </a:cubicBezTo>
                <a:cubicBezTo>
                  <a:pt x="930" y="1269"/>
                  <a:pt x="931" y="1269"/>
                  <a:pt x="931" y="1270"/>
                </a:cubicBezTo>
                <a:cubicBezTo>
                  <a:pt x="932" y="1270"/>
                  <a:pt x="932" y="1271"/>
                  <a:pt x="933" y="1272"/>
                </a:cubicBezTo>
                <a:cubicBezTo>
                  <a:pt x="933" y="1273"/>
                  <a:pt x="934" y="1274"/>
                  <a:pt x="935" y="1274"/>
                </a:cubicBezTo>
                <a:cubicBezTo>
                  <a:pt x="937" y="1275"/>
                  <a:pt x="938" y="1277"/>
                  <a:pt x="939" y="1278"/>
                </a:cubicBezTo>
                <a:cubicBezTo>
                  <a:pt x="941" y="1279"/>
                  <a:pt x="942" y="1279"/>
                  <a:pt x="944" y="1280"/>
                </a:cubicBezTo>
                <a:cubicBezTo>
                  <a:pt x="945" y="1281"/>
                  <a:pt x="947" y="1281"/>
                  <a:pt x="948" y="1283"/>
                </a:cubicBezTo>
                <a:cubicBezTo>
                  <a:pt x="950" y="1284"/>
                  <a:pt x="947" y="1285"/>
                  <a:pt x="947" y="1287"/>
                </a:cubicBezTo>
                <a:cubicBezTo>
                  <a:pt x="946" y="1287"/>
                  <a:pt x="946" y="1287"/>
                  <a:pt x="946" y="1288"/>
                </a:cubicBezTo>
                <a:cubicBezTo>
                  <a:pt x="946" y="1288"/>
                  <a:pt x="945" y="1288"/>
                  <a:pt x="945" y="1289"/>
                </a:cubicBezTo>
                <a:cubicBezTo>
                  <a:pt x="945" y="1291"/>
                  <a:pt x="949" y="1288"/>
                  <a:pt x="949" y="1288"/>
                </a:cubicBezTo>
                <a:cubicBezTo>
                  <a:pt x="950" y="1287"/>
                  <a:pt x="952" y="1287"/>
                  <a:pt x="953" y="1287"/>
                </a:cubicBezTo>
                <a:cubicBezTo>
                  <a:pt x="954" y="1287"/>
                  <a:pt x="955" y="1288"/>
                  <a:pt x="956" y="1288"/>
                </a:cubicBezTo>
                <a:cubicBezTo>
                  <a:pt x="957" y="1288"/>
                  <a:pt x="957" y="1287"/>
                  <a:pt x="959" y="1286"/>
                </a:cubicBezTo>
                <a:cubicBezTo>
                  <a:pt x="960" y="1286"/>
                  <a:pt x="960" y="1286"/>
                  <a:pt x="961" y="1287"/>
                </a:cubicBezTo>
                <a:cubicBezTo>
                  <a:pt x="962" y="1288"/>
                  <a:pt x="961" y="1289"/>
                  <a:pt x="962" y="1289"/>
                </a:cubicBezTo>
                <a:cubicBezTo>
                  <a:pt x="964" y="1290"/>
                  <a:pt x="964" y="1291"/>
                  <a:pt x="964" y="1292"/>
                </a:cubicBezTo>
                <a:cubicBezTo>
                  <a:pt x="964" y="1293"/>
                  <a:pt x="964" y="1294"/>
                  <a:pt x="964" y="1295"/>
                </a:cubicBezTo>
                <a:cubicBezTo>
                  <a:pt x="964" y="1296"/>
                  <a:pt x="966" y="1297"/>
                  <a:pt x="965" y="1298"/>
                </a:cubicBezTo>
                <a:cubicBezTo>
                  <a:pt x="965" y="1299"/>
                  <a:pt x="963" y="1299"/>
                  <a:pt x="963" y="1301"/>
                </a:cubicBezTo>
                <a:cubicBezTo>
                  <a:pt x="965" y="1301"/>
                  <a:pt x="966" y="1302"/>
                  <a:pt x="967" y="1303"/>
                </a:cubicBezTo>
                <a:cubicBezTo>
                  <a:pt x="967" y="1303"/>
                  <a:pt x="968" y="1304"/>
                  <a:pt x="969" y="1305"/>
                </a:cubicBezTo>
                <a:cubicBezTo>
                  <a:pt x="970" y="1306"/>
                  <a:pt x="971" y="1306"/>
                  <a:pt x="972" y="1307"/>
                </a:cubicBezTo>
                <a:cubicBezTo>
                  <a:pt x="973" y="1308"/>
                  <a:pt x="973" y="1309"/>
                  <a:pt x="974" y="1309"/>
                </a:cubicBezTo>
                <a:cubicBezTo>
                  <a:pt x="975" y="1309"/>
                  <a:pt x="976" y="1309"/>
                  <a:pt x="977" y="1309"/>
                </a:cubicBezTo>
                <a:cubicBezTo>
                  <a:pt x="978" y="1309"/>
                  <a:pt x="979" y="1309"/>
                  <a:pt x="980" y="1308"/>
                </a:cubicBezTo>
                <a:cubicBezTo>
                  <a:pt x="981" y="1308"/>
                  <a:pt x="984" y="1308"/>
                  <a:pt x="986" y="1309"/>
                </a:cubicBezTo>
                <a:cubicBezTo>
                  <a:pt x="988" y="1310"/>
                  <a:pt x="987" y="1312"/>
                  <a:pt x="988" y="1314"/>
                </a:cubicBezTo>
                <a:cubicBezTo>
                  <a:pt x="989" y="1316"/>
                  <a:pt x="990" y="1317"/>
                  <a:pt x="991" y="1319"/>
                </a:cubicBezTo>
                <a:cubicBezTo>
                  <a:pt x="992" y="1321"/>
                  <a:pt x="991" y="1324"/>
                  <a:pt x="992" y="1326"/>
                </a:cubicBezTo>
                <a:cubicBezTo>
                  <a:pt x="992" y="1327"/>
                  <a:pt x="994" y="1329"/>
                  <a:pt x="994" y="1331"/>
                </a:cubicBezTo>
                <a:cubicBezTo>
                  <a:pt x="995" y="1333"/>
                  <a:pt x="995" y="1335"/>
                  <a:pt x="996" y="1337"/>
                </a:cubicBezTo>
                <a:cubicBezTo>
                  <a:pt x="996" y="1339"/>
                  <a:pt x="997" y="1341"/>
                  <a:pt x="998" y="1343"/>
                </a:cubicBezTo>
                <a:cubicBezTo>
                  <a:pt x="999" y="1345"/>
                  <a:pt x="1001" y="1346"/>
                  <a:pt x="1002" y="1348"/>
                </a:cubicBezTo>
                <a:cubicBezTo>
                  <a:pt x="1002" y="1349"/>
                  <a:pt x="1002" y="1350"/>
                  <a:pt x="1001" y="1351"/>
                </a:cubicBezTo>
                <a:cubicBezTo>
                  <a:pt x="1001" y="1352"/>
                  <a:pt x="1000" y="1352"/>
                  <a:pt x="999" y="1352"/>
                </a:cubicBezTo>
                <a:cubicBezTo>
                  <a:pt x="998" y="1352"/>
                  <a:pt x="997" y="1353"/>
                  <a:pt x="996" y="1353"/>
                </a:cubicBezTo>
                <a:cubicBezTo>
                  <a:pt x="995" y="1354"/>
                  <a:pt x="994" y="1354"/>
                  <a:pt x="993" y="1354"/>
                </a:cubicBezTo>
                <a:cubicBezTo>
                  <a:pt x="992" y="1355"/>
                  <a:pt x="991" y="1357"/>
                  <a:pt x="991" y="1358"/>
                </a:cubicBezTo>
                <a:cubicBezTo>
                  <a:pt x="994" y="1359"/>
                  <a:pt x="993" y="1362"/>
                  <a:pt x="991" y="1363"/>
                </a:cubicBezTo>
                <a:cubicBezTo>
                  <a:pt x="991" y="1364"/>
                  <a:pt x="990" y="1364"/>
                  <a:pt x="989" y="1365"/>
                </a:cubicBezTo>
                <a:cubicBezTo>
                  <a:pt x="989" y="1366"/>
                  <a:pt x="989" y="1367"/>
                  <a:pt x="988" y="1368"/>
                </a:cubicBezTo>
                <a:cubicBezTo>
                  <a:pt x="986" y="1371"/>
                  <a:pt x="984" y="1374"/>
                  <a:pt x="985" y="1378"/>
                </a:cubicBezTo>
                <a:cubicBezTo>
                  <a:pt x="985" y="1379"/>
                  <a:pt x="985" y="1380"/>
                  <a:pt x="986" y="1381"/>
                </a:cubicBezTo>
                <a:cubicBezTo>
                  <a:pt x="986" y="1382"/>
                  <a:pt x="988" y="1381"/>
                  <a:pt x="989" y="1381"/>
                </a:cubicBezTo>
                <a:cubicBezTo>
                  <a:pt x="990" y="1381"/>
                  <a:pt x="991" y="1382"/>
                  <a:pt x="992" y="1382"/>
                </a:cubicBezTo>
                <a:cubicBezTo>
                  <a:pt x="993" y="1383"/>
                  <a:pt x="994" y="1382"/>
                  <a:pt x="995" y="1382"/>
                </a:cubicBezTo>
                <a:cubicBezTo>
                  <a:pt x="998" y="1382"/>
                  <a:pt x="999" y="1382"/>
                  <a:pt x="1000" y="1379"/>
                </a:cubicBezTo>
                <a:cubicBezTo>
                  <a:pt x="1002" y="1377"/>
                  <a:pt x="1003" y="1376"/>
                  <a:pt x="1004" y="1374"/>
                </a:cubicBezTo>
                <a:cubicBezTo>
                  <a:pt x="1006" y="1373"/>
                  <a:pt x="1007" y="1371"/>
                  <a:pt x="1008" y="1369"/>
                </a:cubicBezTo>
                <a:cubicBezTo>
                  <a:pt x="1010" y="1368"/>
                  <a:pt x="1010" y="1366"/>
                  <a:pt x="1011" y="1365"/>
                </a:cubicBezTo>
                <a:cubicBezTo>
                  <a:pt x="1013" y="1364"/>
                  <a:pt x="1014" y="1361"/>
                  <a:pt x="1013" y="1360"/>
                </a:cubicBezTo>
                <a:cubicBezTo>
                  <a:pt x="1013" y="1359"/>
                  <a:pt x="1012" y="1358"/>
                  <a:pt x="1012" y="1357"/>
                </a:cubicBezTo>
                <a:cubicBezTo>
                  <a:pt x="1011" y="1356"/>
                  <a:pt x="1012" y="1355"/>
                  <a:pt x="1012" y="1354"/>
                </a:cubicBezTo>
                <a:cubicBezTo>
                  <a:pt x="1013" y="1352"/>
                  <a:pt x="1015" y="1351"/>
                  <a:pt x="1016" y="1350"/>
                </a:cubicBezTo>
                <a:cubicBezTo>
                  <a:pt x="1017" y="1348"/>
                  <a:pt x="1019" y="1347"/>
                  <a:pt x="1021" y="1347"/>
                </a:cubicBezTo>
                <a:cubicBezTo>
                  <a:pt x="1022" y="1347"/>
                  <a:pt x="1023" y="1346"/>
                  <a:pt x="1024" y="1346"/>
                </a:cubicBezTo>
                <a:cubicBezTo>
                  <a:pt x="1025" y="1346"/>
                  <a:pt x="1025" y="1347"/>
                  <a:pt x="1026" y="1348"/>
                </a:cubicBezTo>
                <a:cubicBezTo>
                  <a:pt x="1028" y="1348"/>
                  <a:pt x="1030" y="1347"/>
                  <a:pt x="1030" y="1345"/>
                </a:cubicBezTo>
                <a:cubicBezTo>
                  <a:pt x="1031" y="1342"/>
                  <a:pt x="1031" y="1339"/>
                  <a:pt x="1030" y="1336"/>
                </a:cubicBezTo>
                <a:cubicBezTo>
                  <a:pt x="1030" y="1333"/>
                  <a:pt x="1029" y="1330"/>
                  <a:pt x="1027" y="1328"/>
                </a:cubicBezTo>
                <a:cubicBezTo>
                  <a:pt x="1024" y="1325"/>
                  <a:pt x="1021" y="1323"/>
                  <a:pt x="1018" y="1322"/>
                </a:cubicBezTo>
                <a:cubicBezTo>
                  <a:pt x="1017" y="1321"/>
                  <a:pt x="1016" y="1321"/>
                  <a:pt x="1015" y="1321"/>
                </a:cubicBezTo>
                <a:cubicBezTo>
                  <a:pt x="1014" y="1321"/>
                  <a:pt x="1013" y="1321"/>
                  <a:pt x="1012" y="1321"/>
                </a:cubicBezTo>
                <a:cubicBezTo>
                  <a:pt x="1010" y="1319"/>
                  <a:pt x="1013" y="1314"/>
                  <a:pt x="1014" y="1312"/>
                </a:cubicBezTo>
                <a:cubicBezTo>
                  <a:pt x="1015" y="1310"/>
                  <a:pt x="1015" y="1308"/>
                  <a:pt x="1015" y="1306"/>
                </a:cubicBezTo>
                <a:cubicBezTo>
                  <a:pt x="1016" y="1304"/>
                  <a:pt x="1018" y="1302"/>
                  <a:pt x="1019" y="1300"/>
                </a:cubicBezTo>
                <a:cubicBezTo>
                  <a:pt x="1019" y="1298"/>
                  <a:pt x="1021" y="1296"/>
                  <a:pt x="1022" y="1295"/>
                </a:cubicBezTo>
                <a:cubicBezTo>
                  <a:pt x="1024" y="1294"/>
                  <a:pt x="1025" y="1292"/>
                  <a:pt x="1027" y="1292"/>
                </a:cubicBezTo>
                <a:cubicBezTo>
                  <a:pt x="1028" y="1291"/>
                  <a:pt x="1031" y="1290"/>
                  <a:pt x="1032" y="1292"/>
                </a:cubicBezTo>
                <a:cubicBezTo>
                  <a:pt x="1033" y="1293"/>
                  <a:pt x="1029" y="1296"/>
                  <a:pt x="1033" y="1296"/>
                </a:cubicBezTo>
                <a:cubicBezTo>
                  <a:pt x="1034" y="1296"/>
                  <a:pt x="1035" y="1295"/>
                  <a:pt x="1036" y="1296"/>
                </a:cubicBezTo>
                <a:cubicBezTo>
                  <a:pt x="1037" y="1296"/>
                  <a:pt x="1038" y="1297"/>
                  <a:pt x="1039" y="1297"/>
                </a:cubicBezTo>
                <a:cubicBezTo>
                  <a:pt x="1041" y="1297"/>
                  <a:pt x="1043" y="1296"/>
                  <a:pt x="1045" y="1298"/>
                </a:cubicBezTo>
                <a:cubicBezTo>
                  <a:pt x="1046" y="1299"/>
                  <a:pt x="1048" y="1301"/>
                  <a:pt x="1049" y="1302"/>
                </a:cubicBezTo>
                <a:cubicBezTo>
                  <a:pt x="1052" y="1305"/>
                  <a:pt x="1053" y="1309"/>
                  <a:pt x="1057" y="1311"/>
                </a:cubicBezTo>
                <a:cubicBezTo>
                  <a:pt x="1058" y="1312"/>
                  <a:pt x="1060" y="1313"/>
                  <a:pt x="1061" y="1314"/>
                </a:cubicBezTo>
                <a:cubicBezTo>
                  <a:pt x="1062" y="1315"/>
                  <a:pt x="1064" y="1317"/>
                  <a:pt x="1066" y="1317"/>
                </a:cubicBezTo>
                <a:cubicBezTo>
                  <a:pt x="1068" y="1317"/>
                  <a:pt x="1067" y="1314"/>
                  <a:pt x="1068" y="1312"/>
                </a:cubicBezTo>
                <a:cubicBezTo>
                  <a:pt x="1068" y="1310"/>
                  <a:pt x="1070" y="1308"/>
                  <a:pt x="1070" y="1306"/>
                </a:cubicBezTo>
                <a:cubicBezTo>
                  <a:pt x="1070" y="1305"/>
                  <a:pt x="1070" y="1303"/>
                  <a:pt x="1069" y="1302"/>
                </a:cubicBezTo>
                <a:cubicBezTo>
                  <a:pt x="1068" y="1301"/>
                  <a:pt x="1067" y="1300"/>
                  <a:pt x="1066" y="1299"/>
                </a:cubicBezTo>
                <a:cubicBezTo>
                  <a:pt x="1066" y="1297"/>
                  <a:pt x="1065" y="1296"/>
                  <a:pt x="1063" y="1295"/>
                </a:cubicBezTo>
                <a:cubicBezTo>
                  <a:pt x="1062" y="1294"/>
                  <a:pt x="1060" y="1294"/>
                  <a:pt x="1059" y="1293"/>
                </a:cubicBezTo>
                <a:cubicBezTo>
                  <a:pt x="1057" y="1292"/>
                  <a:pt x="1057" y="1290"/>
                  <a:pt x="1056" y="1289"/>
                </a:cubicBezTo>
                <a:cubicBezTo>
                  <a:pt x="1055" y="1287"/>
                  <a:pt x="1053" y="1286"/>
                  <a:pt x="1050" y="1285"/>
                </a:cubicBezTo>
                <a:cubicBezTo>
                  <a:pt x="1048" y="1285"/>
                  <a:pt x="1046" y="1283"/>
                  <a:pt x="1044" y="1282"/>
                </a:cubicBezTo>
                <a:cubicBezTo>
                  <a:pt x="1042" y="1281"/>
                  <a:pt x="1040" y="1279"/>
                  <a:pt x="1038" y="1278"/>
                </a:cubicBezTo>
                <a:cubicBezTo>
                  <a:pt x="1036" y="1277"/>
                  <a:pt x="1034" y="1276"/>
                  <a:pt x="1032" y="1276"/>
                </a:cubicBezTo>
                <a:cubicBezTo>
                  <a:pt x="1030" y="1275"/>
                  <a:pt x="1029" y="1274"/>
                  <a:pt x="1027" y="1273"/>
                </a:cubicBezTo>
                <a:cubicBezTo>
                  <a:pt x="1026" y="1273"/>
                  <a:pt x="1025" y="1271"/>
                  <a:pt x="1023" y="1270"/>
                </a:cubicBezTo>
                <a:cubicBezTo>
                  <a:pt x="1021" y="1269"/>
                  <a:pt x="1019" y="1270"/>
                  <a:pt x="1017" y="1269"/>
                </a:cubicBezTo>
                <a:cubicBezTo>
                  <a:pt x="1015" y="1268"/>
                  <a:pt x="1013" y="1266"/>
                  <a:pt x="1011" y="1265"/>
                </a:cubicBezTo>
                <a:cubicBezTo>
                  <a:pt x="1008" y="1264"/>
                  <a:pt x="1005" y="1263"/>
                  <a:pt x="1002" y="1261"/>
                </a:cubicBezTo>
                <a:cubicBezTo>
                  <a:pt x="1001" y="1260"/>
                  <a:pt x="1000" y="1259"/>
                  <a:pt x="999" y="1258"/>
                </a:cubicBezTo>
                <a:cubicBezTo>
                  <a:pt x="997" y="1256"/>
                  <a:pt x="994" y="1254"/>
                  <a:pt x="994" y="1252"/>
                </a:cubicBezTo>
                <a:cubicBezTo>
                  <a:pt x="995" y="1250"/>
                  <a:pt x="997" y="1251"/>
                  <a:pt x="998" y="1250"/>
                </a:cubicBezTo>
                <a:cubicBezTo>
                  <a:pt x="999" y="1249"/>
                  <a:pt x="999" y="1248"/>
                  <a:pt x="1000" y="1248"/>
                </a:cubicBezTo>
                <a:cubicBezTo>
                  <a:pt x="1000" y="1247"/>
                  <a:pt x="1001" y="1247"/>
                  <a:pt x="1001" y="1246"/>
                </a:cubicBezTo>
                <a:cubicBezTo>
                  <a:pt x="1003" y="1241"/>
                  <a:pt x="999" y="1238"/>
                  <a:pt x="994" y="1238"/>
                </a:cubicBezTo>
                <a:cubicBezTo>
                  <a:pt x="992" y="1239"/>
                  <a:pt x="990" y="1239"/>
                  <a:pt x="988" y="1239"/>
                </a:cubicBezTo>
                <a:cubicBezTo>
                  <a:pt x="986" y="1240"/>
                  <a:pt x="984" y="1239"/>
                  <a:pt x="982" y="1239"/>
                </a:cubicBezTo>
                <a:cubicBezTo>
                  <a:pt x="980" y="1239"/>
                  <a:pt x="978" y="1241"/>
                  <a:pt x="976" y="1241"/>
                </a:cubicBezTo>
                <a:cubicBezTo>
                  <a:pt x="975" y="1241"/>
                  <a:pt x="974" y="1240"/>
                  <a:pt x="973" y="1240"/>
                </a:cubicBezTo>
                <a:cubicBezTo>
                  <a:pt x="970" y="1240"/>
                  <a:pt x="968" y="1241"/>
                  <a:pt x="966" y="1239"/>
                </a:cubicBezTo>
                <a:cubicBezTo>
                  <a:pt x="964" y="1238"/>
                  <a:pt x="962" y="1237"/>
                  <a:pt x="961" y="1237"/>
                </a:cubicBezTo>
                <a:cubicBezTo>
                  <a:pt x="960" y="1236"/>
                  <a:pt x="959" y="1236"/>
                  <a:pt x="958" y="1235"/>
                </a:cubicBezTo>
                <a:cubicBezTo>
                  <a:pt x="957" y="1235"/>
                  <a:pt x="957" y="1234"/>
                  <a:pt x="957" y="1233"/>
                </a:cubicBezTo>
                <a:cubicBezTo>
                  <a:pt x="956" y="1232"/>
                  <a:pt x="954" y="1232"/>
                  <a:pt x="952" y="1231"/>
                </a:cubicBezTo>
                <a:cubicBezTo>
                  <a:pt x="951" y="1229"/>
                  <a:pt x="951" y="1227"/>
                  <a:pt x="949" y="1226"/>
                </a:cubicBezTo>
                <a:cubicBezTo>
                  <a:pt x="948" y="1225"/>
                  <a:pt x="947" y="1225"/>
                  <a:pt x="946" y="1224"/>
                </a:cubicBezTo>
                <a:cubicBezTo>
                  <a:pt x="946" y="1224"/>
                  <a:pt x="945" y="1223"/>
                  <a:pt x="944" y="1222"/>
                </a:cubicBezTo>
                <a:cubicBezTo>
                  <a:pt x="944" y="1221"/>
                  <a:pt x="942" y="1221"/>
                  <a:pt x="942" y="1220"/>
                </a:cubicBezTo>
                <a:cubicBezTo>
                  <a:pt x="941" y="1218"/>
                  <a:pt x="941" y="1217"/>
                  <a:pt x="940" y="1215"/>
                </a:cubicBezTo>
                <a:cubicBezTo>
                  <a:pt x="940" y="1214"/>
                  <a:pt x="939" y="1213"/>
                  <a:pt x="938" y="1212"/>
                </a:cubicBezTo>
                <a:cubicBezTo>
                  <a:pt x="936" y="1211"/>
                  <a:pt x="935" y="1209"/>
                  <a:pt x="934" y="1207"/>
                </a:cubicBezTo>
                <a:cubicBezTo>
                  <a:pt x="934" y="1206"/>
                  <a:pt x="934" y="1205"/>
                  <a:pt x="933" y="1204"/>
                </a:cubicBezTo>
                <a:cubicBezTo>
                  <a:pt x="933" y="1203"/>
                  <a:pt x="933" y="1203"/>
                  <a:pt x="932" y="1202"/>
                </a:cubicBezTo>
                <a:cubicBezTo>
                  <a:pt x="931" y="1199"/>
                  <a:pt x="931" y="1198"/>
                  <a:pt x="931" y="1195"/>
                </a:cubicBezTo>
                <a:cubicBezTo>
                  <a:pt x="931" y="1192"/>
                  <a:pt x="930" y="1192"/>
                  <a:pt x="928" y="1190"/>
                </a:cubicBezTo>
                <a:cubicBezTo>
                  <a:pt x="927" y="1188"/>
                  <a:pt x="927" y="1186"/>
                  <a:pt x="925" y="1185"/>
                </a:cubicBezTo>
                <a:cubicBezTo>
                  <a:pt x="924" y="1184"/>
                  <a:pt x="922" y="1183"/>
                  <a:pt x="920" y="1182"/>
                </a:cubicBezTo>
                <a:cubicBezTo>
                  <a:pt x="918" y="1181"/>
                  <a:pt x="917" y="1180"/>
                  <a:pt x="916" y="1178"/>
                </a:cubicBezTo>
                <a:cubicBezTo>
                  <a:pt x="914" y="1177"/>
                  <a:pt x="913" y="1177"/>
                  <a:pt x="911" y="1175"/>
                </a:cubicBezTo>
                <a:cubicBezTo>
                  <a:pt x="909" y="1173"/>
                  <a:pt x="909" y="1173"/>
                  <a:pt x="907" y="1172"/>
                </a:cubicBezTo>
                <a:cubicBezTo>
                  <a:pt x="904" y="1171"/>
                  <a:pt x="904" y="1170"/>
                  <a:pt x="902" y="1168"/>
                </a:cubicBezTo>
                <a:cubicBezTo>
                  <a:pt x="902" y="1168"/>
                  <a:pt x="901" y="1167"/>
                  <a:pt x="900" y="1167"/>
                </a:cubicBezTo>
                <a:cubicBezTo>
                  <a:pt x="899" y="1167"/>
                  <a:pt x="898" y="1166"/>
                  <a:pt x="898" y="1165"/>
                </a:cubicBezTo>
                <a:cubicBezTo>
                  <a:pt x="896" y="1164"/>
                  <a:pt x="893" y="1163"/>
                  <a:pt x="892" y="1161"/>
                </a:cubicBezTo>
                <a:cubicBezTo>
                  <a:pt x="891" y="1160"/>
                  <a:pt x="890" y="1158"/>
                  <a:pt x="889" y="1157"/>
                </a:cubicBezTo>
                <a:cubicBezTo>
                  <a:pt x="888" y="1155"/>
                  <a:pt x="887" y="1154"/>
                  <a:pt x="886" y="1152"/>
                </a:cubicBezTo>
                <a:cubicBezTo>
                  <a:pt x="886" y="1150"/>
                  <a:pt x="886" y="1148"/>
                  <a:pt x="886" y="1146"/>
                </a:cubicBezTo>
                <a:cubicBezTo>
                  <a:pt x="885" y="1144"/>
                  <a:pt x="885" y="1142"/>
                  <a:pt x="884" y="1140"/>
                </a:cubicBezTo>
                <a:cubicBezTo>
                  <a:pt x="884" y="1138"/>
                  <a:pt x="885" y="1135"/>
                  <a:pt x="888" y="1136"/>
                </a:cubicBezTo>
                <a:cubicBezTo>
                  <a:pt x="889" y="1137"/>
                  <a:pt x="890" y="1139"/>
                  <a:pt x="891" y="1137"/>
                </a:cubicBezTo>
                <a:cubicBezTo>
                  <a:pt x="890" y="1135"/>
                  <a:pt x="890" y="1135"/>
                  <a:pt x="891" y="1134"/>
                </a:cubicBezTo>
                <a:cubicBezTo>
                  <a:pt x="893" y="1132"/>
                  <a:pt x="892" y="1129"/>
                  <a:pt x="889" y="1127"/>
                </a:cubicBezTo>
                <a:cubicBezTo>
                  <a:pt x="888" y="1126"/>
                  <a:pt x="887" y="1126"/>
                  <a:pt x="887" y="1125"/>
                </a:cubicBezTo>
                <a:cubicBezTo>
                  <a:pt x="886" y="1124"/>
                  <a:pt x="886" y="1123"/>
                  <a:pt x="885" y="1122"/>
                </a:cubicBezTo>
                <a:cubicBezTo>
                  <a:pt x="884" y="1121"/>
                  <a:pt x="881" y="1120"/>
                  <a:pt x="882" y="1118"/>
                </a:cubicBezTo>
                <a:cubicBezTo>
                  <a:pt x="882" y="1117"/>
                  <a:pt x="883" y="1117"/>
                  <a:pt x="884" y="1116"/>
                </a:cubicBezTo>
                <a:cubicBezTo>
                  <a:pt x="884" y="1115"/>
                  <a:pt x="885" y="1114"/>
                  <a:pt x="885" y="1113"/>
                </a:cubicBezTo>
                <a:cubicBezTo>
                  <a:pt x="886" y="1112"/>
                  <a:pt x="888" y="1110"/>
                  <a:pt x="890" y="1110"/>
                </a:cubicBezTo>
                <a:cubicBezTo>
                  <a:pt x="890" y="1111"/>
                  <a:pt x="887" y="1115"/>
                  <a:pt x="890" y="1114"/>
                </a:cubicBezTo>
                <a:cubicBezTo>
                  <a:pt x="891" y="1113"/>
                  <a:pt x="892" y="1113"/>
                  <a:pt x="893" y="1113"/>
                </a:cubicBezTo>
                <a:cubicBezTo>
                  <a:pt x="894" y="1113"/>
                  <a:pt x="894" y="1113"/>
                  <a:pt x="896" y="1112"/>
                </a:cubicBezTo>
                <a:cubicBezTo>
                  <a:pt x="898" y="1111"/>
                  <a:pt x="899" y="1110"/>
                  <a:pt x="901" y="1109"/>
                </a:cubicBezTo>
                <a:cubicBezTo>
                  <a:pt x="903" y="1109"/>
                  <a:pt x="905" y="1109"/>
                  <a:pt x="907" y="1108"/>
                </a:cubicBezTo>
                <a:cubicBezTo>
                  <a:pt x="908" y="1107"/>
                  <a:pt x="909" y="1106"/>
                  <a:pt x="909" y="1106"/>
                </a:cubicBezTo>
                <a:cubicBezTo>
                  <a:pt x="910" y="1105"/>
                  <a:pt x="910" y="1104"/>
                  <a:pt x="910" y="1103"/>
                </a:cubicBezTo>
                <a:cubicBezTo>
                  <a:pt x="911" y="1102"/>
                  <a:pt x="912" y="1102"/>
                  <a:pt x="913" y="1101"/>
                </a:cubicBezTo>
                <a:cubicBezTo>
                  <a:pt x="914" y="1101"/>
                  <a:pt x="915" y="1102"/>
                  <a:pt x="916" y="1102"/>
                </a:cubicBezTo>
                <a:cubicBezTo>
                  <a:pt x="918" y="1103"/>
                  <a:pt x="920" y="1102"/>
                  <a:pt x="922" y="1102"/>
                </a:cubicBezTo>
                <a:cubicBezTo>
                  <a:pt x="924" y="1102"/>
                  <a:pt x="925" y="1104"/>
                  <a:pt x="925" y="1106"/>
                </a:cubicBezTo>
                <a:cubicBezTo>
                  <a:pt x="926" y="1107"/>
                  <a:pt x="927" y="1107"/>
                  <a:pt x="927" y="1108"/>
                </a:cubicBezTo>
                <a:cubicBezTo>
                  <a:pt x="926" y="1108"/>
                  <a:pt x="926" y="1108"/>
                  <a:pt x="925" y="1109"/>
                </a:cubicBezTo>
                <a:cubicBezTo>
                  <a:pt x="925" y="1110"/>
                  <a:pt x="925" y="1110"/>
                  <a:pt x="924" y="1110"/>
                </a:cubicBezTo>
                <a:cubicBezTo>
                  <a:pt x="924" y="1111"/>
                  <a:pt x="923" y="1111"/>
                  <a:pt x="923" y="1111"/>
                </a:cubicBezTo>
                <a:cubicBezTo>
                  <a:pt x="923" y="1111"/>
                  <a:pt x="923" y="1112"/>
                  <a:pt x="923" y="1112"/>
                </a:cubicBezTo>
                <a:cubicBezTo>
                  <a:pt x="923" y="1112"/>
                  <a:pt x="923" y="1113"/>
                  <a:pt x="923" y="1113"/>
                </a:cubicBezTo>
                <a:cubicBezTo>
                  <a:pt x="923" y="1113"/>
                  <a:pt x="923" y="1113"/>
                  <a:pt x="923" y="1113"/>
                </a:cubicBezTo>
                <a:cubicBezTo>
                  <a:pt x="922" y="1114"/>
                  <a:pt x="922" y="1114"/>
                  <a:pt x="922" y="1116"/>
                </a:cubicBezTo>
                <a:cubicBezTo>
                  <a:pt x="923" y="1117"/>
                  <a:pt x="923" y="1118"/>
                  <a:pt x="923" y="1119"/>
                </a:cubicBezTo>
                <a:cubicBezTo>
                  <a:pt x="923" y="1121"/>
                  <a:pt x="923" y="1120"/>
                  <a:pt x="924" y="1121"/>
                </a:cubicBezTo>
                <a:cubicBezTo>
                  <a:pt x="925" y="1123"/>
                  <a:pt x="923" y="1126"/>
                  <a:pt x="924" y="1128"/>
                </a:cubicBezTo>
                <a:cubicBezTo>
                  <a:pt x="925" y="1128"/>
                  <a:pt x="926" y="1129"/>
                  <a:pt x="926" y="1129"/>
                </a:cubicBezTo>
                <a:cubicBezTo>
                  <a:pt x="927" y="1130"/>
                  <a:pt x="927" y="1131"/>
                  <a:pt x="928" y="1131"/>
                </a:cubicBezTo>
                <a:cubicBezTo>
                  <a:pt x="929" y="1132"/>
                  <a:pt x="930" y="1132"/>
                  <a:pt x="930" y="1133"/>
                </a:cubicBezTo>
                <a:cubicBezTo>
                  <a:pt x="931" y="1134"/>
                  <a:pt x="931" y="1135"/>
                  <a:pt x="931" y="1136"/>
                </a:cubicBezTo>
                <a:cubicBezTo>
                  <a:pt x="932" y="1139"/>
                  <a:pt x="934" y="1138"/>
                  <a:pt x="935" y="1135"/>
                </a:cubicBezTo>
                <a:cubicBezTo>
                  <a:pt x="935" y="1133"/>
                  <a:pt x="935" y="1131"/>
                  <a:pt x="936" y="1130"/>
                </a:cubicBezTo>
                <a:cubicBezTo>
                  <a:pt x="937" y="1129"/>
                  <a:pt x="938" y="1129"/>
                  <a:pt x="939" y="1129"/>
                </a:cubicBezTo>
                <a:cubicBezTo>
                  <a:pt x="940" y="1129"/>
                  <a:pt x="941" y="1130"/>
                  <a:pt x="942" y="1128"/>
                </a:cubicBezTo>
                <a:cubicBezTo>
                  <a:pt x="942" y="1127"/>
                  <a:pt x="942" y="1126"/>
                  <a:pt x="942" y="1125"/>
                </a:cubicBezTo>
                <a:cubicBezTo>
                  <a:pt x="942" y="1124"/>
                  <a:pt x="943" y="1124"/>
                  <a:pt x="944" y="1123"/>
                </a:cubicBezTo>
                <a:cubicBezTo>
                  <a:pt x="944" y="1121"/>
                  <a:pt x="943" y="1119"/>
                  <a:pt x="946" y="1118"/>
                </a:cubicBezTo>
                <a:cubicBezTo>
                  <a:pt x="947" y="1118"/>
                  <a:pt x="948" y="1118"/>
                  <a:pt x="949" y="1119"/>
                </a:cubicBezTo>
                <a:cubicBezTo>
                  <a:pt x="950" y="1119"/>
                  <a:pt x="950" y="1121"/>
                  <a:pt x="951" y="1121"/>
                </a:cubicBezTo>
                <a:cubicBezTo>
                  <a:pt x="952" y="1122"/>
                  <a:pt x="953" y="1122"/>
                  <a:pt x="954" y="1123"/>
                </a:cubicBezTo>
                <a:cubicBezTo>
                  <a:pt x="955" y="1124"/>
                  <a:pt x="955" y="1124"/>
                  <a:pt x="956" y="1125"/>
                </a:cubicBezTo>
                <a:cubicBezTo>
                  <a:pt x="957" y="1125"/>
                  <a:pt x="958" y="1125"/>
                  <a:pt x="959" y="1126"/>
                </a:cubicBezTo>
                <a:cubicBezTo>
                  <a:pt x="960" y="1127"/>
                  <a:pt x="962" y="1128"/>
                  <a:pt x="963" y="1130"/>
                </a:cubicBezTo>
                <a:cubicBezTo>
                  <a:pt x="963" y="1132"/>
                  <a:pt x="962" y="1134"/>
                  <a:pt x="963" y="1136"/>
                </a:cubicBezTo>
                <a:cubicBezTo>
                  <a:pt x="963" y="1137"/>
                  <a:pt x="964" y="1138"/>
                  <a:pt x="964" y="1139"/>
                </a:cubicBezTo>
                <a:cubicBezTo>
                  <a:pt x="965" y="1140"/>
                  <a:pt x="965" y="1141"/>
                  <a:pt x="965" y="1142"/>
                </a:cubicBezTo>
                <a:cubicBezTo>
                  <a:pt x="965" y="1144"/>
                  <a:pt x="967" y="1145"/>
                  <a:pt x="968" y="1147"/>
                </a:cubicBezTo>
                <a:cubicBezTo>
                  <a:pt x="968" y="1149"/>
                  <a:pt x="970" y="1150"/>
                  <a:pt x="972" y="1151"/>
                </a:cubicBezTo>
                <a:cubicBezTo>
                  <a:pt x="973" y="1152"/>
                  <a:pt x="974" y="1154"/>
                  <a:pt x="976" y="1154"/>
                </a:cubicBezTo>
                <a:cubicBezTo>
                  <a:pt x="977" y="1155"/>
                  <a:pt x="979" y="1155"/>
                  <a:pt x="979" y="1157"/>
                </a:cubicBezTo>
                <a:cubicBezTo>
                  <a:pt x="980" y="1159"/>
                  <a:pt x="977" y="1157"/>
                  <a:pt x="976" y="1156"/>
                </a:cubicBezTo>
                <a:cubicBezTo>
                  <a:pt x="976" y="1156"/>
                  <a:pt x="975" y="1156"/>
                  <a:pt x="974" y="1156"/>
                </a:cubicBezTo>
                <a:cubicBezTo>
                  <a:pt x="973" y="1156"/>
                  <a:pt x="973" y="1155"/>
                  <a:pt x="973" y="1155"/>
                </a:cubicBezTo>
                <a:cubicBezTo>
                  <a:pt x="971" y="1155"/>
                  <a:pt x="972" y="1155"/>
                  <a:pt x="971" y="1156"/>
                </a:cubicBezTo>
                <a:cubicBezTo>
                  <a:pt x="970" y="1156"/>
                  <a:pt x="970" y="1156"/>
                  <a:pt x="969" y="1157"/>
                </a:cubicBezTo>
                <a:cubicBezTo>
                  <a:pt x="968" y="1158"/>
                  <a:pt x="971" y="1158"/>
                  <a:pt x="972" y="1159"/>
                </a:cubicBezTo>
                <a:cubicBezTo>
                  <a:pt x="973" y="1160"/>
                  <a:pt x="973" y="1162"/>
                  <a:pt x="974" y="1164"/>
                </a:cubicBezTo>
                <a:cubicBezTo>
                  <a:pt x="975" y="1165"/>
                  <a:pt x="976" y="1165"/>
                  <a:pt x="977" y="1167"/>
                </a:cubicBezTo>
                <a:cubicBezTo>
                  <a:pt x="978" y="1167"/>
                  <a:pt x="978" y="1168"/>
                  <a:pt x="979" y="1169"/>
                </a:cubicBezTo>
                <a:cubicBezTo>
                  <a:pt x="980" y="1170"/>
                  <a:pt x="981" y="1169"/>
                  <a:pt x="982" y="1170"/>
                </a:cubicBezTo>
                <a:cubicBezTo>
                  <a:pt x="983" y="1171"/>
                  <a:pt x="983" y="1172"/>
                  <a:pt x="984" y="1173"/>
                </a:cubicBezTo>
                <a:cubicBezTo>
                  <a:pt x="985" y="1173"/>
                  <a:pt x="986" y="1173"/>
                  <a:pt x="987" y="1174"/>
                </a:cubicBezTo>
                <a:cubicBezTo>
                  <a:pt x="988" y="1174"/>
                  <a:pt x="989" y="1174"/>
                  <a:pt x="990" y="1175"/>
                </a:cubicBezTo>
                <a:cubicBezTo>
                  <a:pt x="991" y="1175"/>
                  <a:pt x="991" y="1176"/>
                  <a:pt x="992" y="1176"/>
                </a:cubicBezTo>
                <a:cubicBezTo>
                  <a:pt x="992" y="1177"/>
                  <a:pt x="992" y="1178"/>
                  <a:pt x="993" y="1178"/>
                </a:cubicBezTo>
                <a:cubicBezTo>
                  <a:pt x="993" y="1178"/>
                  <a:pt x="994" y="1178"/>
                  <a:pt x="994" y="1179"/>
                </a:cubicBezTo>
                <a:cubicBezTo>
                  <a:pt x="996" y="1180"/>
                  <a:pt x="994" y="1182"/>
                  <a:pt x="997" y="1183"/>
                </a:cubicBezTo>
                <a:cubicBezTo>
                  <a:pt x="999" y="1184"/>
                  <a:pt x="1001" y="1183"/>
                  <a:pt x="1003" y="1183"/>
                </a:cubicBezTo>
                <a:cubicBezTo>
                  <a:pt x="1005" y="1183"/>
                  <a:pt x="1008" y="1183"/>
                  <a:pt x="1010" y="1183"/>
                </a:cubicBezTo>
                <a:cubicBezTo>
                  <a:pt x="1011" y="1184"/>
                  <a:pt x="1011" y="1184"/>
                  <a:pt x="1012" y="1185"/>
                </a:cubicBezTo>
                <a:cubicBezTo>
                  <a:pt x="1013" y="1186"/>
                  <a:pt x="1014" y="1185"/>
                  <a:pt x="1015" y="1186"/>
                </a:cubicBezTo>
                <a:cubicBezTo>
                  <a:pt x="1016" y="1186"/>
                  <a:pt x="1016" y="1187"/>
                  <a:pt x="1017" y="1188"/>
                </a:cubicBezTo>
                <a:cubicBezTo>
                  <a:pt x="1017" y="1188"/>
                  <a:pt x="1018" y="1188"/>
                  <a:pt x="1019" y="1189"/>
                </a:cubicBezTo>
                <a:cubicBezTo>
                  <a:pt x="1020" y="1190"/>
                  <a:pt x="1019" y="1191"/>
                  <a:pt x="1020" y="1191"/>
                </a:cubicBezTo>
                <a:cubicBezTo>
                  <a:pt x="1021" y="1192"/>
                  <a:pt x="1023" y="1191"/>
                  <a:pt x="1023" y="1192"/>
                </a:cubicBezTo>
                <a:cubicBezTo>
                  <a:pt x="1025" y="1192"/>
                  <a:pt x="1025" y="1193"/>
                  <a:pt x="1026" y="1194"/>
                </a:cubicBezTo>
                <a:cubicBezTo>
                  <a:pt x="1027" y="1195"/>
                  <a:pt x="1027" y="1194"/>
                  <a:pt x="1028" y="1195"/>
                </a:cubicBezTo>
                <a:cubicBezTo>
                  <a:pt x="1029" y="1196"/>
                  <a:pt x="1029" y="1197"/>
                  <a:pt x="1030" y="1197"/>
                </a:cubicBezTo>
                <a:cubicBezTo>
                  <a:pt x="1031" y="1198"/>
                  <a:pt x="1032" y="1198"/>
                  <a:pt x="1033" y="1198"/>
                </a:cubicBezTo>
                <a:cubicBezTo>
                  <a:pt x="1034" y="1198"/>
                  <a:pt x="1035" y="1199"/>
                  <a:pt x="1035" y="1200"/>
                </a:cubicBezTo>
                <a:cubicBezTo>
                  <a:pt x="1036" y="1200"/>
                  <a:pt x="1037" y="1200"/>
                  <a:pt x="1038" y="1201"/>
                </a:cubicBezTo>
                <a:cubicBezTo>
                  <a:pt x="1039" y="1202"/>
                  <a:pt x="1040" y="1203"/>
                  <a:pt x="1041" y="1204"/>
                </a:cubicBezTo>
                <a:cubicBezTo>
                  <a:pt x="1041" y="1205"/>
                  <a:pt x="1042" y="1205"/>
                  <a:pt x="1043" y="1206"/>
                </a:cubicBezTo>
                <a:cubicBezTo>
                  <a:pt x="1044" y="1207"/>
                  <a:pt x="1046" y="1208"/>
                  <a:pt x="1047" y="1209"/>
                </a:cubicBezTo>
                <a:cubicBezTo>
                  <a:pt x="1047" y="1210"/>
                  <a:pt x="1047" y="1211"/>
                  <a:pt x="1048" y="1211"/>
                </a:cubicBezTo>
                <a:cubicBezTo>
                  <a:pt x="1049" y="1212"/>
                  <a:pt x="1049" y="1212"/>
                  <a:pt x="1050" y="1212"/>
                </a:cubicBezTo>
                <a:cubicBezTo>
                  <a:pt x="1051" y="1213"/>
                  <a:pt x="1051" y="1214"/>
                  <a:pt x="1052" y="1215"/>
                </a:cubicBezTo>
                <a:cubicBezTo>
                  <a:pt x="1053" y="1215"/>
                  <a:pt x="1054" y="1215"/>
                  <a:pt x="1055" y="1215"/>
                </a:cubicBezTo>
                <a:cubicBezTo>
                  <a:pt x="1056" y="1216"/>
                  <a:pt x="1057" y="1217"/>
                  <a:pt x="1059" y="1217"/>
                </a:cubicBezTo>
                <a:cubicBezTo>
                  <a:pt x="1060" y="1217"/>
                  <a:pt x="1062" y="1218"/>
                  <a:pt x="1063" y="1218"/>
                </a:cubicBezTo>
                <a:cubicBezTo>
                  <a:pt x="1065" y="1220"/>
                  <a:pt x="1067" y="1220"/>
                  <a:pt x="1069" y="1222"/>
                </a:cubicBezTo>
                <a:cubicBezTo>
                  <a:pt x="1070" y="1223"/>
                  <a:pt x="1071" y="1225"/>
                  <a:pt x="1073" y="1225"/>
                </a:cubicBezTo>
                <a:cubicBezTo>
                  <a:pt x="1073" y="1224"/>
                  <a:pt x="1071" y="1222"/>
                  <a:pt x="1072" y="1222"/>
                </a:cubicBezTo>
                <a:cubicBezTo>
                  <a:pt x="1073" y="1222"/>
                  <a:pt x="1074" y="1224"/>
                  <a:pt x="1075" y="1222"/>
                </a:cubicBezTo>
                <a:cubicBezTo>
                  <a:pt x="1075" y="1222"/>
                  <a:pt x="1075" y="1220"/>
                  <a:pt x="1076" y="1220"/>
                </a:cubicBezTo>
                <a:cubicBezTo>
                  <a:pt x="1077" y="1220"/>
                  <a:pt x="1077" y="1222"/>
                  <a:pt x="1077" y="1222"/>
                </a:cubicBezTo>
                <a:cubicBezTo>
                  <a:pt x="1077" y="1224"/>
                  <a:pt x="1075" y="1223"/>
                  <a:pt x="1074" y="1224"/>
                </a:cubicBezTo>
                <a:cubicBezTo>
                  <a:pt x="1073" y="1224"/>
                  <a:pt x="1074" y="1226"/>
                  <a:pt x="1074" y="1227"/>
                </a:cubicBezTo>
                <a:cubicBezTo>
                  <a:pt x="1075" y="1227"/>
                  <a:pt x="1076" y="1229"/>
                  <a:pt x="1077" y="1229"/>
                </a:cubicBezTo>
                <a:cubicBezTo>
                  <a:pt x="1078" y="1230"/>
                  <a:pt x="1080" y="1230"/>
                  <a:pt x="1080" y="1231"/>
                </a:cubicBezTo>
                <a:cubicBezTo>
                  <a:pt x="1081" y="1232"/>
                  <a:pt x="1083" y="1235"/>
                  <a:pt x="1084" y="1236"/>
                </a:cubicBezTo>
                <a:cubicBezTo>
                  <a:pt x="1085" y="1236"/>
                  <a:pt x="1086" y="1236"/>
                  <a:pt x="1087" y="1237"/>
                </a:cubicBezTo>
                <a:cubicBezTo>
                  <a:pt x="1088" y="1238"/>
                  <a:pt x="1087" y="1240"/>
                  <a:pt x="1089" y="1241"/>
                </a:cubicBezTo>
                <a:cubicBezTo>
                  <a:pt x="1090" y="1241"/>
                  <a:pt x="1091" y="1240"/>
                  <a:pt x="1092" y="1241"/>
                </a:cubicBezTo>
                <a:cubicBezTo>
                  <a:pt x="1093" y="1242"/>
                  <a:pt x="1094" y="1244"/>
                  <a:pt x="1096" y="1244"/>
                </a:cubicBezTo>
                <a:cubicBezTo>
                  <a:pt x="1097" y="1244"/>
                  <a:pt x="1097" y="1243"/>
                  <a:pt x="1098" y="1244"/>
                </a:cubicBezTo>
                <a:cubicBezTo>
                  <a:pt x="1099" y="1244"/>
                  <a:pt x="1099" y="1245"/>
                  <a:pt x="1099" y="1246"/>
                </a:cubicBezTo>
                <a:cubicBezTo>
                  <a:pt x="1100" y="1247"/>
                  <a:pt x="1101" y="1247"/>
                  <a:pt x="1101" y="1248"/>
                </a:cubicBezTo>
                <a:cubicBezTo>
                  <a:pt x="1101" y="1249"/>
                  <a:pt x="1102" y="1253"/>
                  <a:pt x="1100" y="1254"/>
                </a:cubicBezTo>
                <a:cubicBezTo>
                  <a:pt x="1099" y="1254"/>
                  <a:pt x="1098" y="1254"/>
                  <a:pt x="1097" y="1255"/>
                </a:cubicBezTo>
                <a:cubicBezTo>
                  <a:pt x="1097" y="1255"/>
                  <a:pt x="1097" y="1256"/>
                  <a:pt x="1097" y="1257"/>
                </a:cubicBezTo>
                <a:cubicBezTo>
                  <a:pt x="1096" y="1259"/>
                  <a:pt x="1095" y="1260"/>
                  <a:pt x="1096" y="1262"/>
                </a:cubicBezTo>
                <a:cubicBezTo>
                  <a:pt x="1097" y="1262"/>
                  <a:pt x="1098" y="1262"/>
                  <a:pt x="1099" y="1263"/>
                </a:cubicBezTo>
                <a:cubicBezTo>
                  <a:pt x="1099" y="1264"/>
                  <a:pt x="1099" y="1264"/>
                  <a:pt x="1099" y="1265"/>
                </a:cubicBezTo>
                <a:cubicBezTo>
                  <a:pt x="1099" y="1268"/>
                  <a:pt x="1098" y="1270"/>
                  <a:pt x="1098" y="1272"/>
                </a:cubicBezTo>
                <a:cubicBezTo>
                  <a:pt x="1097" y="1274"/>
                  <a:pt x="1098" y="1277"/>
                  <a:pt x="1096" y="1279"/>
                </a:cubicBezTo>
                <a:cubicBezTo>
                  <a:pt x="1096" y="1280"/>
                  <a:pt x="1095" y="1280"/>
                  <a:pt x="1095" y="1281"/>
                </a:cubicBezTo>
                <a:cubicBezTo>
                  <a:pt x="1095" y="1282"/>
                  <a:pt x="1095" y="1283"/>
                  <a:pt x="1095" y="1284"/>
                </a:cubicBezTo>
                <a:cubicBezTo>
                  <a:pt x="1094" y="1285"/>
                  <a:pt x="1093" y="1285"/>
                  <a:pt x="1093" y="1286"/>
                </a:cubicBezTo>
                <a:cubicBezTo>
                  <a:pt x="1093" y="1288"/>
                  <a:pt x="1094" y="1287"/>
                  <a:pt x="1094" y="1288"/>
                </a:cubicBezTo>
                <a:cubicBezTo>
                  <a:pt x="1095" y="1289"/>
                  <a:pt x="1094" y="1291"/>
                  <a:pt x="1095" y="1292"/>
                </a:cubicBezTo>
                <a:cubicBezTo>
                  <a:pt x="1095" y="1293"/>
                  <a:pt x="1096" y="1293"/>
                  <a:pt x="1096" y="1294"/>
                </a:cubicBezTo>
                <a:cubicBezTo>
                  <a:pt x="1096" y="1295"/>
                  <a:pt x="1096" y="1296"/>
                  <a:pt x="1095" y="1296"/>
                </a:cubicBezTo>
                <a:cubicBezTo>
                  <a:pt x="1094" y="1296"/>
                  <a:pt x="1095" y="1295"/>
                  <a:pt x="1094" y="1294"/>
                </a:cubicBezTo>
                <a:cubicBezTo>
                  <a:pt x="1093" y="1293"/>
                  <a:pt x="1093" y="1296"/>
                  <a:pt x="1094" y="1297"/>
                </a:cubicBezTo>
                <a:cubicBezTo>
                  <a:pt x="1094" y="1297"/>
                  <a:pt x="1095" y="1299"/>
                  <a:pt x="1096" y="1299"/>
                </a:cubicBezTo>
                <a:cubicBezTo>
                  <a:pt x="1096" y="1300"/>
                  <a:pt x="1098" y="1300"/>
                  <a:pt x="1098" y="1301"/>
                </a:cubicBezTo>
                <a:cubicBezTo>
                  <a:pt x="1099" y="1301"/>
                  <a:pt x="1100" y="1302"/>
                  <a:pt x="1101" y="1303"/>
                </a:cubicBezTo>
                <a:cubicBezTo>
                  <a:pt x="1102" y="1303"/>
                  <a:pt x="1103" y="1304"/>
                  <a:pt x="1104" y="1305"/>
                </a:cubicBezTo>
                <a:cubicBezTo>
                  <a:pt x="1104" y="1305"/>
                  <a:pt x="1105" y="1305"/>
                  <a:pt x="1106" y="1306"/>
                </a:cubicBezTo>
                <a:cubicBezTo>
                  <a:pt x="1108" y="1306"/>
                  <a:pt x="1108" y="1307"/>
                  <a:pt x="1109" y="1308"/>
                </a:cubicBezTo>
                <a:cubicBezTo>
                  <a:pt x="1110" y="1309"/>
                  <a:pt x="1111" y="1309"/>
                  <a:pt x="1111" y="1310"/>
                </a:cubicBezTo>
                <a:cubicBezTo>
                  <a:pt x="1111" y="1312"/>
                  <a:pt x="1110" y="1312"/>
                  <a:pt x="1111" y="1313"/>
                </a:cubicBezTo>
                <a:cubicBezTo>
                  <a:pt x="1112" y="1314"/>
                  <a:pt x="1112" y="1314"/>
                  <a:pt x="1112" y="1315"/>
                </a:cubicBezTo>
                <a:cubicBezTo>
                  <a:pt x="1113" y="1316"/>
                  <a:pt x="1113" y="1317"/>
                  <a:pt x="1114" y="1318"/>
                </a:cubicBezTo>
                <a:cubicBezTo>
                  <a:pt x="1114" y="1319"/>
                  <a:pt x="1114" y="1319"/>
                  <a:pt x="1115" y="1320"/>
                </a:cubicBezTo>
                <a:cubicBezTo>
                  <a:pt x="1115" y="1321"/>
                  <a:pt x="1116" y="1321"/>
                  <a:pt x="1116" y="1322"/>
                </a:cubicBezTo>
                <a:cubicBezTo>
                  <a:pt x="1116" y="1323"/>
                  <a:pt x="1116" y="1324"/>
                  <a:pt x="1117" y="1325"/>
                </a:cubicBezTo>
                <a:cubicBezTo>
                  <a:pt x="1118" y="1326"/>
                  <a:pt x="1118" y="1326"/>
                  <a:pt x="1119" y="1327"/>
                </a:cubicBezTo>
                <a:cubicBezTo>
                  <a:pt x="1119" y="1328"/>
                  <a:pt x="1120" y="1330"/>
                  <a:pt x="1121" y="1331"/>
                </a:cubicBezTo>
                <a:cubicBezTo>
                  <a:pt x="1122" y="1332"/>
                  <a:pt x="1123" y="1331"/>
                  <a:pt x="1123" y="1333"/>
                </a:cubicBezTo>
                <a:cubicBezTo>
                  <a:pt x="1123" y="1336"/>
                  <a:pt x="1125" y="1334"/>
                  <a:pt x="1127" y="1336"/>
                </a:cubicBezTo>
                <a:cubicBezTo>
                  <a:pt x="1128" y="1336"/>
                  <a:pt x="1128" y="1337"/>
                  <a:pt x="1129" y="1338"/>
                </a:cubicBezTo>
                <a:cubicBezTo>
                  <a:pt x="1130" y="1338"/>
                  <a:pt x="1131" y="1338"/>
                  <a:pt x="1131" y="1339"/>
                </a:cubicBezTo>
                <a:cubicBezTo>
                  <a:pt x="1132" y="1340"/>
                  <a:pt x="1133" y="1341"/>
                  <a:pt x="1133" y="1342"/>
                </a:cubicBezTo>
                <a:cubicBezTo>
                  <a:pt x="1134" y="1342"/>
                  <a:pt x="1134" y="1343"/>
                  <a:pt x="1135" y="1344"/>
                </a:cubicBezTo>
                <a:cubicBezTo>
                  <a:pt x="1135" y="1345"/>
                  <a:pt x="1136" y="1345"/>
                  <a:pt x="1137" y="1344"/>
                </a:cubicBezTo>
                <a:cubicBezTo>
                  <a:pt x="1137" y="1343"/>
                  <a:pt x="1137" y="1343"/>
                  <a:pt x="1137" y="1342"/>
                </a:cubicBezTo>
                <a:cubicBezTo>
                  <a:pt x="1138" y="1341"/>
                  <a:pt x="1138" y="1340"/>
                  <a:pt x="1139" y="1340"/>
                </a:cubicBezTo>
                <a:cubicBezTo>
                  <a:pt x="1141" y="1339"/>
                  <a:pt x="1140" y="1341"/>
                  <a:pt x="1141" y="1341"/>
                </a:cubicBezTo>
                <a:cubicBezTo>
                  <a:pt x="1143" y="1343"/>
                  <a:pt x="1145" y="1340"/>
                  <a:pt x="1146" y="1343"/>
                </a:cubicBezTo>
                <a:cubicBezTo>
                  <a:pt x="1146" y="1343"/>
                  <a:pt x="1147" y="1345"/>
                  <a:pt x="1147" y="1345"/>
                </a:cubicBezTo>
                <a:cubicBezTo>
                  <a:pt x="1147" y="1346"/>
                  <a:pt x="1147" y="1348"/>
                  <a:pt x="1146" y="1348"/>
                </a:cubicBezTo>
                <a:cubicBezTo>
                  <a:pt x="1145" y="1349"/>
                  <a:pt x="1145" y="1347"/>
                  <a:pt x="1145" y="1347"/>
                </a:cubicBezTo>
                <a:cubicBezTo>
                  <a:pt x="1144" y="1346"/>
                  <a:pt x="1143" y="1346"/>
                  <a:pt x="1142" y="1346"/>
                </a:cubicBezTo>
                <a:cubicBezTo>
                  <a:pt x="1141" y="1346"/>
                  <a:pt x="1140" y="1345"/>
                  <a:pt x="1139" y="1346"/>
                </a:cubicBezTo>
                <a:cubicBezTo>
                  <a:pt x="1138" y="1346"/>
                  <a:pt x="1137" y="1347"/>
                  <a:pt x="1136" y="1347"/>
                </a:cubicBezTo>
                <a:cubicBezTo>
                  <a:pt x="1135" y="1348"/>
                  <a:pt x="1137" y="1349"/>
                  <a:pt x="1136" y="1350"/>
                </a:cubicBezTo>
                <a:cubicBezTo>
                  <a:pt x="1135" y="1350"/>
                  <a:pt x="1134" y="1350"/>
                  <a:pt x="1133" y="1350"/>
                </a:cubicBezTo>
                <a:cubicBezTo>
                  <a:pt x="1133" y="1351"/>
                  <a:pt x="1132" y="1352"/>
                  <a:pt x="1132" y="1353"/>
                </a:cubicBezTo>
                <a:cubicBezTo>
                  <a:pt x="1131" y="1353"/>
                  <a:pt x="1131" y="1354"/>
                  <a:pt x="1131" y="1355"/>
                </a:cubicBezTo>
                <a:cubicBezTo>
                  <a:pt x="1131" y="1356"/>
                  <a:pt x="1131" y="1356"/>
                  <a:pt x="1131" y="1357"/>
                </a:cubicBezTo>
                <a:cubicBezTo>
                  <a:pt x="1131" y="1357"/>
                  <a:pt x="1130" y="1357"/>
                  <a:pt x="1130" y="1358"/>
                </a:cubicBezTo>
                <a:cubicBezTo>
                  <a:pt x="1130" y="1359"/>
                  <a:pt x="1131" y="1359"/>
                  <a:pt x="1132" y="1359"/>
                </a:cubicBezTo>
                <a:cubicBezTo>
                  <a:pt x="1133" y="1359"/>
                  <a:pt x="1133" y="1358"/>
                  <a:pt x="1134" y="1357"/>
                </a:cubicBezTo>
                <a:cubicBezTo>
                  <a:pt x="1135" y="1357"/>
                  <a:pt x="1136" y="1357"/>
                  <a:pt x="1136" y="1355"/>
                </a:cubicBezTo>
                <a:cubicBezTo>
                  <a:pt x="1136" y="1354"/>
                  <a:pt x="1135" y="1354"/>
                  <a:pt x="1135" y="1353"/>
                </a:cubicBezTo>
                <a:cubicBezTo>
                  <a:pt x="1134" y="1352"/>
                  <a:pt x="1135" y="1351"/>
                  <a:pt x="1136" y="1352"/>
                </a:cubicBezTo>
                <a:cubicBezTo>
                  <a:pt x="1137" y="1352"/>
                  <a:pt x="1137" y="1353"/>
                  <a:pt x="1138" y="1354"/>
                </a:cubicBezTo>
                <a:cubicBezTo>
                  <a:pt x="1139" y="1354"/>
                  <a:pt x="1140" y="1354"/>
                  <a:pt x="1140" y="1355"/>
                </a:cubicBezTo>
                <a:cubicBezTo>
                  <a:pt x="1141" y="1356"/>
                  <a:pt x="1141" y="1357"/>
                  <a:pt x="1142" y="1358"/>
                </a:cubicBezTo>
                <a:cubicBezTo>
                  <a:pt x="1142" y="1359"/>
                  <a:pt x="1143" y="1359"/>
                  <a:pt x="1144" y="1360"/>
                </a:cubicBezTo>
                <a:cubicBezTo>
                  <a:pt x="1145" y="1360"/>
                  <a:pt x="1145" y="1362"/>
                  <a:pt x="1145" y="1363"/>
                </a:cubicBezTo>
                <a:cubicBezTo>
                  <a:pt x="1145" y="1364"/>
                  <a:pt x="1146" y="1366"/>
                  <a:pt x="1147" y="1367"/>
                </a:cubicBezTo>
                <a:cubicBezTo>
                  <a:pt x="1148" y="1367"/>
                  <a:pt x="1149" y="1367"/>
                  <a:pt x="1149" y="1366"/>
                </a:cubicBezTo>
                <a:cubicBezTo>
                  <a:pt x="1150" y="1365"/>
                  <a:pt x="1150" y="1365"/>
                  <a:pt x="1151" y="1365"/>
                </a:cubicBezTo>
                <a:cubicBezTo>
                  <a:pt x="1153" y="1365"/>
                  <a:pt x="1153" y="1365"/>
                  <a:pt x="1154" y="1364"/>
                </a:cubicBezTo>
                <a:cubicBezTo>
                  <a:pt x="1154" y="1363"/>
                  <a:pt x="1154" y="1362"/>
                  <a:pt x="1156" y="1363"/>
                </a:cubicBezTo>
                <a:cubicBezTo>
                  <a:pt x="1157" y="1364"/>
                  <a:pt x="1156" y="1365"/>
                  <a:pt x="1156" y="1366"/>
                </a:cubicBezTo>
                <a:cubicBezTo>
                  <a:pt x="1157" y="1367"/>
                  <a:pt x="1158" y="1367"/>
                  <a:pt x="1159" y="1368"/>
                </a:cubicBezTo>
                <a:cubicBezTo>
                  <a:pt x="1160" y="1369"/>
                  <a:pt x="1159" y="1369"/>
                  <a:pt x="1161" y="1368"/>
                </a:cubicBezTo>
                <a:cubicBezTo>
                  <a:pt x="1163" y="1366"/>
                  <a:pt x="1166" y="1368"/>
                  <a:pt x="1168" y="1367"/>
                </a:cubicBezTo>
                <a:cubicBezTo>
                  <a:pt x="1170" y="1365"/>
                  <a:pt x="1171" y="1366"/>
                  <a:pt x="1173" y="1367"/>
                </a:cubicBezTo>
                <a:cubicBezTo>
                  <a:pt x="1176" y="1367"/>
                  <a:pt x="1177" y="1366"/>
                  <a:pt x="1179" y="1366"/>
                </a:cubicBezTo>
                <a:cubicBezTo>
                  <a:pt x="1182" y="1366"/>
                  <a:pt x="1183" y="1366"/>
                  <a:pt x="1185" y="1366"/>
                </a:cubicBezTo>
                <a:cubicBezTo>
                  <a:pt x="1187" y="1366"/>
                  <a:pt x="1188" y="1365"/>
                  <a:pt x="1190" y="1366"/>
                </a:cubicBezTo>
                <a:cubicBezTo>
                  <a:pt x="1190" y="1366"/>
                  <a:pt x="1190" y="1367"/>
                  <a:pt x="1191" y="1367"/>
                </a:cubicBezTo>
                <a:cubicBezTo>
                  <a:pt x="1191" y="1367"/>
                  <a:pt x="1192" y="1368"/>
                  <a:pt x="1193" y="1367"/>
                </a:cubicBezTo>
                <a:cubicBezTo>
                  <a:pt x="1194" y="1367"/>
                  <a:pt x="1194" y="1367"/>
                  <a:pt x="1195" y="1367"/>
                </a:cubicBezTo>
                <a:cubicBezTo>
                  <a:pt x="1196" y="1367"/>
                  <a:pt x="1196" y="1368"/>
                  <a:pt x="1197" y="1368"/>
                </a:cubicBezTo>
                <a:cubicBezTo>
                  <a:pt x="1197" y="1369"/>
                  <a:pt x="1198" y="1369"/>
                  <a:pt x="1199" y="1369"/>
                </a:cubicBezTo>
                <a:cubicBezTo>
                  <a:pt x="1199" y="1369"/>
                  <a:pt x="1200" y="1370"/>
                  <a:pt x="1200" y="1371"/>
                </a:cubicBezTo>
                <a:cubicBezTo>
                  <a:pt x="1201" y="1371"/>
                  <a:pt x="1203" y="1371"/>
                  <a:pt x="1203" y="1371"/>
                </a:cubicBezTo>
                <a:cubicBezTo>
                  <a:pt x="1204" y="1371"/>
                  <a:pt x="1205" y="1372"/>
                  <a:pt x="1206" y="1372"/>
                </a:cubicBezTo>
                <a:cubicBezTo>
                  <a:pt x="1207" y="1373"/>
                  <a:pt x="1208" y="1373"/>
                  <a:pt x="1208" y="1374"/>
                </a:cubicBezTo>
                <a:cubicBezTo>
                  <a:pt x="1209" y="1375"/>
                  <a:pt x="1207" y="1375"/>
                  <a:pt x="1206" y="1376"/>
                </a:cubicBezTo>
                <a:cubicBezTo>
                  <a:pt x="1205" y="1376"/>
                  <a:pt x="1205" y="1378"/>
                  <a:pt x="1204" y="1378"/>
                </a:cubicBezTo>
                <a:cubicBezTo>
                  <a:pt x="1202" y="1379"/>
                  <a:pt x="1202" y="1380"/>
                  <a:pt x="1200" y="1380"/>
                </a:cubicBezTo>
                <a:cubicBezTo>
                  <a:pt x="1198" y="1380"/>
                  <a:pt x="1196" y="1379"/>
                  <a:pt x="1195" y="1378"/>
                </a:cubicBezTo>
                <a:cubicBezTo>
                  <a:pt x="1194" y="1378"/>
                  <a:pt x="1194" y="1377"/>
                  <a:pt x="1192" y="1377"/>
                </a:cubicBezTo>
                <a:cubicBezTo>
                  <a:pt x="1191" y="1377"/>
                  <a:pt x="1191" y="1376"/>
                  <a:pt x="1190" y="1375"/>
                </a:cubicBezTo>
                <a:cubicBezTo>
                  <a:pt x="1189" y="1374"/>
                  <a:pt x="1187" y="1375"/>
                  <a:pt x="1186" y="1374"/>
                </a:cubicBezTo>
                <a:cubicBezTo>
                  <a:pt x="1185" y="1373"/>
                  <a:pt x="1185" y="1372"/>
                  <a:pt x="1184" y="1372"/>
                </a:cubicBezTo>
                <a:cubicBezTo>
                  <a:pt x="1183" y="1372"/>
                  <a:pt x="1182" y="1372"/>
                  <a:pt x="1181" y="1372"/>
                </a:cubicBezTo>
                <a:cubicBezTo>
                  <a:pt x="1180" y="1371"/>
                  <a:pt x="1179" y="1370"/>
                  <a:pt x="1177" y="1369"/>
                </a:cubicBezTo>
                <a:cubicBezTo>
                  <a:pt x="1177" y="1369"/>
                  <a:pt x="1176" y="1369"/>
                  <a:pt x="1175" y="1369"/>
                </a:cubicBezTo>
                <a:cubicBezTo>
                  <a:pt x="1173" y="1368"/>
                  <a:pt x="1171" y="1367"/>
                  <a:pt x="1168" y="1368"/>
                </a:cubicBezTo>
                <a:cubicBezTo>
                  <a:pt x="1167" y="1368"/>
                  <a:pt x="1166" y="1369"/>
                  <a:pt x="1165" y="1369"/>
                </a:cubicBezTo>
                <a:cubicBezTo>
                  <a:pt x="1164" y="1369"/>
                  <a:pt x="1163" y="1369"/>
                  <a:pt x="1162" y="1369"/>
                </a:cubicBezTo>
                <a:cubicBezTo>
                  <a:pt x="1160" y="1369"/>
                  <a:pt x="1160" y="1372"/>
                  <a:pt x="1158" y="1373"/>
                </a:cubicBezTo>
                <a:cubicBezTo>
                  <a:pt x="1157" y="1373"/>
                  <a:pt x="1156" y="1373"/>
                  <a:pt x="1155" y="1373"/>
                </a:cubicBezTo>
                <a:cubicBezTo>
                  <a:pt x="1154" y="1374"/>
                  <a:pt x="1154" y="1375"/>
                  <a:pt x="1153" y="1376"/>
                </a:cubicBezTo>
                <a:cubicBezTo>
                  <a:pt x="1152" y="1378"/>
                  <a:pt x="1151" y="1379"/>
                  <a:pt x="1150" y="1380"/>
                </a:cubicBezTo>
                <a:cubicBezTo>
                  <a:pt x="1148" y="1381"/>
                  <a:pt x="1145" y="1382"/>
                  <a:pt x="1147" y="1384"/>
                </a:cubicBezTo>
                <a:cubicBezTo>
                  <a:pt x="1148" y="1385"/>
                  <a:pt x="1149" y="1385"/>
                  <a:pt x="1149" y="1385"/>
                </a:cubicBezTo>
                <a:cubicBezTo>
                  <a:pt x="1150" y="1386"/>
                  <a:pt x="1150" y="1387"/>
                  <a:pt x="1151" y="1388"/>
                </a:cubicBezTo>
                <a:cubicBezTo>
                  <a:pt x="1153" y="1390"/>
                  <a:pt x="1155" y="1390"/>
                  <a:pt x="1156" y="1392"/>
                </a:cubicBezTo>
                <a:cubicBezTo>
                  <a:pt x="1157" y="1393"/>
                  <a:pt x="1157" y="1394"/>
                  <a:pt x="1158" y="1395"/>
                </a:cubicBezTo>
                <a:cubicBezTo>
                  <a:pt x="1158" y="1395"/>
                  <a:pt x="1160" y="1396"/>
                  <a:pt x="1160" y="1396"/>
                </a:cubicBezTo>
                <a:cubicBezTo>
                  <a:pt x="1162" y="1398"/>
                  <a:pt x="1163" y="1399"/>
                  <a:pt x="1163" y="1401"/>
                </a:cubicBezTo>
                <a:cubicBezTo>
                  <a:pt x="1164" y="1405"/>
                  <a:pt x="1158" y="1409"/>
                  <a:pt x="1161" y="1412"/>
                </a:cubicBezTo>
                <a:cubicBezTo>
                  <a:pt x="1162" y="1413"/>
                  <a:pt x="1163" y="1414"/>
                  <a:pt x="1164" y="1415"/>
                </a:cubicBezTo>
                <a:cubicBezTo>
                  <a:pt x="1165" y="1416"/>
                  <a:pt x="1163" y="1420"/>
                  <a:pt x="1165" y="1420"/>
                </a:cubicBezTo>
                <a:cubicBezTo>
                  <a:pt x="1166" y="1420"/>
                  <a:pt x="1167" y="1419"/>
                  <a:pt x="1167" y="1419"/>
                </a:cubicBezTo>
                <a:cubicBezTo>
                  <a:pt x="1169" y="1417"/>
                  <a:pt x="1171" y="1418"/>
                  <a:pt x="1172" y="1416"/>
                </a:cubicBezTo>
                <a:cubicBezTo>
                  <a:pt x="1173" y="1414"/>
                  <a:pt x="1173" y="1412"/>
                  <a:pt x="1176" y="1412"/>
                </a:cubicBezTo>
                <a:cubicBezTo>
                  <a:pt x="1178" y="1413"/>
                  <a:pt x="1178" y="1415"/>
                  <a:pt x="1180" y="1416"/>
                </a:cubicBezTo>
                <a:cubicBezTo>
                  <a:pt x="1181" y="1418"/>
                  <a:pt x="1183" y="1419"/>
                  <a:pt x="1183" y="1421"/>
                </a:cubicBezTo>
                <a:cubicBezTo>
                  <a:pt x="1184" y="1423"/>
                  <a:pt x="1184" y="1425"/>
                  <a:pt x="1185" y="1427"/>
                </a:cubicBezTo>
                <a:cubicBezTo>
                  <a:pt x="1186" y="1429"/>
                  <a:pt x="1187" y="1430"/>
                  <a:pt x="1187" y="1432"/>
                </a:cubicBezTo>
                <a:cubicBezTo>
                  <a:pt x="1187" y="1432"/>
                  <a:pt x="1188" y="1434"/>
                  <a:pt x="1188" y="1434"/>
                </a:cubicBezTo>
                <a:cubicBezTo>
                  <a:pt x="1189" y="1434"/>
                  <a:pt x="1189" y="1432"/>
                  <a:pt x="1189" y="1431"/>
                </a:cubicBezTo>
                <a:cubicBezTo>
                  <a:pt x="1189" y="1430"/>
                  <a:pt x="1186" y="1428"/>
                  <a:pt x="1188" y="1426"/>
                </a:cubicBezTo>
                <a:cubicBezTo>
                  <a:pt x="1188" y="1425"/>
                  <a:pt x="1189" y="1425"/>
                  <a:pt x="1190" y="1424"/>
                </a:cubicBezTo>
                <a:cubicBezTo>
                  <a:pt x="1190" y="1424"/>
                  <a:pt x="1190" y="1422"/>
                  <a:pt x="1190" y="1421"/>
                </a:cubicBezTo>
                <a:cubicBezTo>
                  <a:pt x="1191" y="1418"/>
                  <a:pt x="1193" y="1421"/>
                  <a:pt x="1195" y="1422"/>
                </a:cubicBezTo>
                <a:cubicBezTo>
                  <a:pt x="1196" y="1423"/>
                  <a:pt x="1198" y="1422"/>
                  <a:pt x="1200" y="1424"/>
                </a:cubicBezTo>
                <a:cubicBezTo>
                  <a:pt x="1201" y="1424"/>
                  <a:pt x="1201" y="1425"/>
                  <a:pt x="1202" y="1426"/>
                </a:cubicBezTo>
                <a:cubicBezTo>
                  <a:pt x="1202" y="1426"/>
                  <a:pt x="1203" y="1426"/>
                  <a:pt x="1204" y="1427"/>
                </a:cubicBezTo>
                <a:cubicBezTo>
                  <a:pt x="1205" y="1428"/>
                  <a:pt x="1206" y="1430"/>
                  <a:pt x="1207" y="1431"/>
                </a:cubicBezTo>
                <a:cubicBezTo>
                  <a:pt x="1208" y="1432"/>
                  <a:pt x="1209" y="1433"/>
                  <a:pt x="1209" y="1432"/>
                </a:cubicBezTo>
                <a:cubicBezTo>
                  <a:pt x="1210" y="1431"/>
                  <a:pt x="1209" y="1430"/>
                  <a:pt x="1208" y="1429"/>
                </a:cubicBezTo>
                <a:cubicBezTo>
                  <a:pt x="1207" y="1427"/>
                  <a:pt x="1206" y="1426"/>
                  <a:pt x="1205" y="1424"/>
                </a:cubicBezTo>
                <a:cubicBezTo>
                  <a:pt x="1205" y="1422"/>
                  <a:pt x="1205" y="1420"/>
                  <a:pt x="1204" y="1418"/>
                </a:cubicBezTo>
                <a:cubicBezTo>
                  <a:pt x="1204" y="1416"/>
                  <a:pt x="1202" y="1415"/>
                  <a:pt x="1202" y="1412"/>
                </a:cubicBezTo>
                <a:cubicBezTo>
                  <a:pt x="1202" y="1410"/>
                  <a:pt x="1202" y="1408"/>
                  <a:pt x="1200" y="1407"/>
                </a:cubicBezTo>
                <a:cubicBezTo>
                  <a:pt x="1200" y="1406"/>
                  <a:pt x="1199" y="1405"/>
                  <a:pt x="1199" y="1404"/>
                </a:cubicBezTo>
                <a:cubicBezTo>
                  <a:pt x="1198" y="1403"/>
                  <a:pt x="1199" y="1402"/>
                  <a:pt x="1199" y="1401"/>
                </a:cubicBezTo>
                <a:cubicBezTo>
                  <a:pt x="1198" y="1400"/>
                  <a:pt x="1196" y="1397"/>
                  <a:pt x="1198" y="1396"/>
                </a:cubicBezTo>
                <a:cubicBezTo>
                  <a:pt x="1199" y="1396"/>
                  <a:pt x="1200" y="1397"/>
                  <a:pt x="1200" y="1398"/>
                </a:cubicBezTo>
                <a:cubicBezTo>
                  <a:pt x="1201" y="1399"/>
                  <a:pt x="1201" y="1400"/>
                  <a:pt x="1202" y="1400"/>
                </a:cubicBezTo>
                <a:cubicBezTo>
                  <a:pt x="1204" y="1401"/>
                  <a:pt x="1206" y="1401"/>
                  <a:pt x="1208" y="1403"/>
                </a:cubicBezTo>
                <a:cubicBezTo>
                  <a:pt x="1208" y="1403"/>
                  <a:pt x="1209" y="1405"/>
                  <a:pt x="1210" y="1404"/>
                </a:cubicBezTo>
                <a:cubicBezTo>
                  <a:pt x="1211" y="1403"/>
                  <a:pt x="1211" y="1402"/>
                  <a:pt x="1211" y="1401"/>
                </a:cubicBezTo>
                <a:cubicBezTo>
                  <a:pt x="1213" y="1399"/>
                  <a:pt x="1218" y="1399"/>
                  <a:pt x="1217" y="1395"/>
                </a:cubicBezTo>
                <a:cubicBezTo>
                  <a:pt x="1216" y="1395"/>
                  <a:pt x="1216" y="1394"/>
                  <a:pt x="1216" y="1394"/>
                </a:cubicBezTo>
                <a:cubicBezTo>
                  <a:pt x="1215" y="1393"/>
                  <a:pt x="1215" y="1392"/>
                  <a:pt x="1215" y="1391"/>
                </a:cubicBezTo>
                <a:cubicBezTo>
                  <a:pt x="1213" y="1389"/>
                  <a:pt x="1212" y="1392"/>
                  <a:pt x="1210" y="1392"/>
                </a:cubicBezTo>
                <a:cubicBezTo>
                  <a:pt x="1209" y="1392"/>
                  <a:pt x="1209" y="1391"/>
                  <a:pt x="1209" y="1390"/>
                </a:cubicBezTo>
                <a:cubicBezTo>
                  <a:pt x="1208" y="1389"/>
                  <a:pt x="1208" y="1388"/>
                  <a:pt x="1207" y="1388"/>
                </a:cubicBezTo>
                <a:cubicBezTo>
                  <a:pt x="1206" y="1387"/>
                  <a:pt x="1206" y="1386"/>
                  <a:pt x="1206" y="1385"/>
                </a:cubicBezTo>
                <a:cubicBezTo>
                  <a:pt x="1205" y="1384"/>
                  <a:pt x="1202" y="1382"/>
                  <a:pt x="1205" y="1381"/>
                </a:cubicBezTo>
                <a:cubicBezTo>
                  <a:pt x="1206" y="1381"/>
                  <a:pt x="1207" y="1381"/>
                  <a:pt x="1208" y="1380"/>
                </a:cubicBezTo>
                <a:cubicBezTo>
                  <a:pt x="1209" y="1380"/>
                  <a:pt x="1210" y="1380"/>
                  <a:pt x="1211" y="1380"/>
                </a:cubicBezTo>
                <a:cubicBezTo>
                  <a:pt x="1212" y="1380"/>
                  <a:pt x="1213" y="1380"/>
                  <a:pt x="1214" y="1380"/>
                </a:cubicBezTo>
                <a:cubicBezTo>
                  <a:pt x="1214" y="1380"/>
                  <a:pt x="1215" y="1380"/>
                  <a:pt x="1215" y="1380"/>
                </a:cubicBezTo>
                <a:cubicBezTo>
                  <a:pt x="1216" y="1380"/>
                  <a:pt x="1216" y="1381"/>
                  <a:pt x="1216" y="1381"/>
                </a:cubicBezTo>
                <a:cubicBezTo>
                  <a:pt x="1218" y="1382"/>
                  <a:pt x="1217" y="1378"/>
                  <a:pt x="1219" y="1377"/>
                </a:cubicBezTo>
                <a:cubicBezTo>
                  <a:pt x="1221" y="1376"/>
                  <a:pt x="1220" y="1381"/>
                  <a:pt x="1221" y="1382"/>
                </a:cubicBezTo>
                <a:cubicBezTo>
                  <a:pt x="1222" y="1382"/>
                  <a:pt x="1223" y="1381"/>
                  <a:pt x="1224" y="1382"/>
                </a:cubicBezTo>
                <a:cubicBezTo>
                  <a:pt x="1225" y="1382"/>
                  <a:pt x="1225" y="1383"/>
                  <a:pt x="1225" y="1384"/>
                </a:cubicBezTo>
                <a:cubicBezTo>
                  <a:pt x="1226" y="1386"/>
                  <a:pt x="1228" y="1385"/>
                  <a:pt x="1229" y="1387"/>
                </a:cubicBezTo>
                <a:cubicBezTo>
                  <a:pt x="1230" y="1388"/>
                  <a:pt x="1230" y="1389"/>
                  <a:pt x="1230" y="1390"/>
                </a:cubicBezTo>
                <a:cubicBezTo>
                  <a:pt x="1231" y="1391"/>
                  <a:pt x="1232" y="1389"/>
                  <a:pt x="1233" y="1389"/>
                </a:cubicBezTo>
                <a:cubicBezTo>
                  <a:pt x="1234" y="1389"/>
                  <a:pt x="1234" y="1390"/>
                  <a:pt x="1236" y="1389"/>
                </a:cubicBezTo>
                <a:cubicBezTo>
                  <a:pt x="1236" y="1388"/>
                  <a:pt x="1237" y="1387"/>
                  <a:pt x="1236" y="1386"/>
                </a:cubicBezTo>
                <a:cubicBezTo>
                  <a:pt x="1236" y="1385"/>
                  <a:pt x="1235" y="1384"/>
                  <a:pt x="1235" y="1384"/>
                </a:cubicBezTo>
                <a:cubicBezTo>
                  <a:pt x="1234" y="1383"/>
                  <a:pt x="1234" y="1382"/>
                  <a:pt x="1234" y="1381"/>
                </a:cubicBezTo>
                <a:cubicBezTo>
                  <a:pt x="1234" y="1379"/>
                  <a:pt x="1232" y="1377"/>
                  <a:pt x="1233" y="1375"/>
                </a:cubicBezTo>
                <a:cubicBezTo>
                  <a:pt x="1234" y="1374"/>
                  <a:pt x="1235" y="1374"/>
                  <a:pt x="1235" y="1373"/>
                </a:cubicBezTo>
                <a:cubicBezTo>
                  <a:pt x="1234" y="1372"/>
                  <a:pt x="1233" y="1372"/>
                  <a:pt x="1232" y="1371"/>
                </a:cubicBezTo>
                <a:cubicBezTo>
                  <a:pt x="1231" y="1370"/>
                  <a:pt x="1230" y="1368"/>
                  <a:pt x="1228" y="1368"/>
                </a:cubicBezTo>
                <a:cubicBezTo>
                  <a:pt x="1227" y="1367"/>
                  <a:pt x="1223" y="1366"/>
                  <a:pt x="1224" y="1364"/>
                </a:cubicBezTo>
                <a:cubicBezTo>
                  <a:pt x="1224" y="1363"/>
                  <a:pt x="1228" y="1365"/>
                  <a:pt x="1229" y="1365"/>
                </a:cubicBezTo>
                <a:cubicBezTo>
                  <a:pt x="1230" y="1365"/>
                  <a:pt x="1231" y="1365"/>
                  <a:pt x="1232" y="1365"/>
                </a:cubicBezTo>
                <a:cubicBezTo>
                  <a:pt x="1233" y="1366"/>
                  <a:pt x="1233" y="1367"/>
                  <a:pt x="1234" y="1368"/>
                </a:cubicBezTo>
                <a:cubicBezTo>
                  <a:pt x="1235" y="1369"/>
                  <a:pt x="1236" y="1369"/>
                  <a:pt x="1237" y="1371"/>
                </a:cubicBezTo>
                <a:cubicBezTo>
                  <a:pt x="1237" y="1372"/>
                  <a:pt x="1237" y="1373"/>
                  <a:pt x="1237" y="1374"/>
                </a:cubicBezTo>
                <a:cubicBezTo>
                  <a:pt x="1238" y="1375"/>
                  <a:pt x="1239" y="1375"/>
                  <a:pt x="1240" y="1375"/>
                </a:cubicBezTo>
                <a:cubicBezTo>
                  <a:pt x="1240" y="1376"/>
                  <a:pt x="1241" y="1376"/>
                  <a:pt x="1242" y="1377"/>
                </a:cubicBezTo>
                <a:cubicBezTo>
                  <a:pt x="1242" y="1377"/>
                  <a:pt x="1242" y="1378"/>
                  <a:pt x="1243" y="1378"/>
                </a:cubicBezTo>
                <a:cubicBezTo>
                  <a:pt x="1245" y="1379"/>
                  <a:pt x="1248" y="1381"/>
                  <a:pt x="1250" y="1379"/>
                </a:cubicBezTo>
                <a:cubicBezTo>
                  <a:pt x="1250" y="1378"/>
                  <a:pt x="1250" y="1374"/>
                  <a:pt x="1249" y="1373"/>
                </a:cubicBezTo>
                <a:cubicBezTo>
                  <a:pt x="1248" y="1373"/>
                  <a:pt x="1247" y="1373"/>
                  <a:pt x="1246" y="1373"/>
                </a:cubicBezTo>
                <a:cubicBezTo>
                  <a:pt x="1245" y="1373"/>
                  <a:pt x="1244" y="1373"/>
                  <a:pt x="1243" y="1372"/>
                </a:cubicBezTo>
                <a:cubicBezTo>
                  <a:pt x="1241" y="1371"/>
                  <a:pt x="1241" y="1369"/>
                  <a:pt x="1240" y="1367"/>
                </a:cubicBezTo>
                <a:cubicBezTo>
                  <a:pt x="1239" y="1366"/>
                  <a:pt x="1239" y="1364"/>
                  <a:pt x="1239" y="1362"/>
                </a:cubicBezTo>
                <a:cubicBezTo>
                  <a:pt x="1239" y="1362"/>
                  <a:pt x="1239" y="1361"/>
                  <a:pt x="1238" y="1360"/>
                </a:cubicBezTo>
                <a:cubicBezTo>
                  <a:pt x="1238" y="1360"/>
                  <a:pt x="1237" y="1360"/>
                  <a:pt x="1236" y="1359"/>
                </a:cubicBezTo>
                <a:cubicBezTo>
                  <a:pt x="1235" y="1358"/>
                  <a:pt x="1236" y="1357"/>
                  <a:pt x="1235" y="1356"/>
                </a:cubicBezTo>
                <a:cubicBezTo>
                  <a:pt x="1233" y="1353"/>
                  <a:pt x="1231" y="1356"/>
                  <a:pt x="1229" y="1355"/>
                </a:cubicBezTo>
                <a:cubicBezTo>
                  <a:pt x="1228" y="1355"/>
                  <a:pt x="1227" y="1354"/>
                  <a:pt x="1227" y="1354"/>
                </a:cubicBezTo>
                <a:cubicBezTo>
                  <a:pt x="1226" y="1353"/>
                  <a:pt x="1225" y="1352"/>
                  <a:pt x="1224" y="1352"/>
                </a:cubicBezTo>
                <a:cubicBezTo>
                  <a:pt x="1222" y="1351"/>
                  <a:pt x="1220" y="1351"/>
                  <a:pt x="1219" y="1351"/>
                </a:cubicBezTo>
                <a:cubicBezTo>
                  <a:pt x="1217" y="1350"/>
                  <a:pt x="1217" y="1349"/>
                  <a:pt x="1216" y="1348"/>
                </a:cubicBezTo>
                <a:cubicBezTo>
                  <a:pt x="1215" y="1347"/>
                  <a:pt x="1215" y="1346"/>
                  <a:pt x="1215" y="1345"/>
                </a:cubicBezTo>
                <a:cubicBezTo>
                  <a:pt x="1214" y="1344"/>
                  <a:pt x="1213" y="1343"/>
                  <a:pt x="1213" y="1343"/>
                </a:cubicBezTo>
                <a:cubicBezTo>
                  <a:pt x="1211" y="1342"/>
                  <a:pt x="1208" y="1342"/>
                  <a:pt x="1207" y="1344"/>
                </a:cubicBezTo>
                <a:cubicBezTo>
                  <a:pt x="1206" y="1344"/>
                  <a:pt x="1206" y="1345"/>
                  <a:pt x="1205" y="1346"/>
                </a:cubicBezTo>
                <a:cubicBezTo>
                  <a:pt x="1204" y="1346"/>
                  <a:pt x="1203" y="1347"/>
                  <a:pt x="1202" y="1347"/>
                </a:cubicBezTo>
                <a:cubicBezTo>
                  <a:pt x="1201" y="1347"/>
                  <a:pt x="1199" y="1348"/>
                  <a:pt x="1199" y="1349"/>
                </a:cubicBezTo>
                <a:cubicBezTo>
                  <a:pt x="1200" y="1349"/>
                  <a:pt x="1201" y="1349"/>
                  <a:pt x="1202" y="1349"/>
                </a:cubicBezTo>
                <a:cubicBezTo>
                  <a:pt x="1203" y="1348"/>
                  <a:pt x="1204" y="1349"/>
                  <a:pt x="1205" y="1349"/>
                </a:cubicBezTo>
                <a:cubicBezTo>
                  <a:pt x="1206" y="1349"/>
                  <a:pt x="1207" y="1349"/>
                  <a:pt x="1207" y="1350"/>
                </a:cubicBezTo>
                <a:cubicBezTo>
                  <a:pt x="1208" y="1351"/>
                  <a:pt x="1208" y="1351"/>
                  <a:pt x="1209" y="1352"/>
                </a:cubicBezTo>
                <a:cubicBezTo>
                  <a:pt x="1210" y="1352"/>
                  <a:pt x="1212" y="1352"/>
                  <a:pt x="1212" y="1353"/>
                </a:cubicBezTo>
                <a:cubicBezTo>
                  <a:pt x="1213" y="1354"/>
                  <a:pt x="1212" y="1355"/>
                  <a:pt x="1213" y="1356"/>
                </a:cubicBezTo>
                <a:cubicBezTo>
                  <a:pt x="1214" y="1357"/>
                  <a:pt x="1216" y="1357"/>
                  <a:pt x="1217" y="1357"/>
                </a:cubicBezTo>
                <a:cubicBezTo>
                  <a:pt x="1217" y="1358"/>
                  <a:pt x="1218" y="1359"/>
                  <a:pt x="1218" y="1360"/>
                </a:cubicBezTo>
                <a:cubicBezTo>
                  <a:pt x="1219" y="1362"/>
                  <a:pt x="1223" y="1362"/>
                  <a:pt x="1223" y="1365"/>
                </a:cubicBezTo>
                <a:cubicBezTo>
                  <a:pt x="1222" y="1365"/>
                  <a:pt x="1221" y="1364"/>
                  <a:pt x="1220" y="1364"/>
                </a:cubicBezTo>
                <a:cubicBezTo>
                  <a:pt x="1219" y="1363"/>
                  <a:pt x="1218" y="1364"/>
                  <a:pt x="1217" y="1363"/>
                </a:cubicBezTo>
                <a:cubicBezTo>
                  <a:pt x="1216" y="1362"/>
                  <a:pt x="1216" y="1362"/>
                  <a:pt x="1215" y="1361"/>
                </a:cubicBezTo>
                <a:cubicBezTo>
                  <a:pt x="1214" y="1361"/>
                  <a:pt x="1213" y="1361"/>
                  <a:pt x="1212" y="1360"/>
                </a:cubicBezTo>
                <a:cubicBezTo>
                  <a:pt x="1211" y="1360"/>
                  <a:pt x="1209" y="1359"/>
                  <a:pt x="1209" y="1358"/>
                </a:cubicBezTo>
                <a:cubicBezTo>
                  <a:pt x="1208" y="1356"/>
                  <a:pt x="1207" y="1357"/>
                  <a:pt x="1206" y="1356"/>
                </a:cubicBezTo>
                <a:cubicBezTo>
                  <a:pt x="1205" y="1355"/>
                  <a:pt x="1205" y="1353"/>
                  <a:pt x="1203" y="1352"/>
                </a:cubicBezTo>
                <a:cubicBezTo>
                  <a:pt x="1201" y="1351"/>
                  <a:pt x="1199" y="1352"/>
                  <a:pt x="1197" y="1351"/>
                </a:cubicBezTo>
                <a:cubicBezTo>
                  <a:pt x="1196" y="1351"/>
                  <a:pt x="1195" y="1350"/>
                  <a:pt x="1195" y="1350"/>
                </a:cubicBezTo>
                <a:cubicBezTo>
                  <a:pt x="1194" y="1350"/>
                  <a:pt x="1192" y="1350"/>
                  <a:pt x="1191" y="1350"/>
                </a:cubicBezTo>
                <a:cubicBezTo>
                  <a:pt x="1191" y="1350"/>
                  <a:pt x="1191" y="1349"/>
                  <a:pt x="1191" y="1349"/>
                </a:cubicBezTo>
                <a:cubicBezTo>
                  <a:pt x="1192" y="1349"/>
                  <a:pt x="1193" y="1349"/>
                  <a:pt x="1194" y="1349"/>
                </a:cubicBezTo>
                <a:cubicBezTo>
                  <a:pt x="1195" y="1348"/>
                  <a:pt x="1196" y="1347"/>
                  <a:pt x="1197" y="1347"/>
                </a:cubicBezTo>
                <a:cubicBezTo>
                  <a:pt x="1198" y="1346"/>
                  <a:pt x="1199" y="1347"/>
                  <a:pt x="1200" y="1346"/>
                </a:cubicBezTo>
                <a:cubicBezTo>
                  <a:pt x="1200" y="1346"/>
                  <a:pt x="1202" y="1346"/>
                  <a:pt x="1202" y="1345"/>
                </a:cubicBezTo>
                <a:cubicBezTo>
                  <a:pt x="1205" y="1344"/>
                  <a:pt x="1203" y="1343"/>
                  <a:pt x="1202" y="1341"/>
                </a:cubicBezTo>
                <a:cubicBezTo>
                  <a:pt x="1201" y="1341"/>
                  <a:pt x="1202" y="1339"/>
                  <a:pt x="1201" y="1339"/>
                </a:cubicBezTo>
                <a:cubicBezTo>
                  <a:pt x="1201" y="1338"/>
                  <a:pt x="1199" y="1338"/>
                  <a:pt x="1198" y="1337"/>
                </a:cubicBezTo>
                <a:cubicBezTo>
                  <a:pt x="1198" y="1336"/>
                  <a:pt x="1198" y="1335"/>
                  <a:pt x="1199" y="1335"/>
                </a:cubicBezTo>
                <a:cubicBezTo>
                  <a:pt x="1199" y="1334"/>
                  <a:pt x="1200" y="1335"/>
                  <a:pt x="1201" y="1334"/>
                </a:cubicBezTo>
                <a:cubicBezTo>
                  <a:pt x="1203" y="1333"/>
                  <a:pt x="1204" y="1332"/>
                  <a:pt x="1206" y="1333"/>
                </a:cubicBezTo>
                <a:cubicBezTo>
                  <a:pt x="1206" y="1334"/>
                  <a:pt x="1206" y="1335"/>
                  <a:pt x="1207" y="1335"/>
                </a:cubicBezTo>
                <a:cubicBezTo>
                  <a:pt x="1207" y="1336"/>
                  <a:pt x="1208" y="1336"/>
                  <a:pt x="1209" y="1337"/>
                </a:cubicBezTo>
                <a:cubicBezTo>
                  <a:pt x="1210" y="1339"/>
                  <a:pt x="1206" y="1339"/>
                  <a:pt x="1207" y="1341"/>
                </a:cubicBezTo>
                <a:cubicBezTo>
                  <a:pt x="1208" y="1342"/>
                  <a:pt x="1208" y="1341"/>
                  <a:pt x="1209" y="1340"/>
                </a:cubicBezTo>
                <a:cubicBezTo>
                  <a:pt x="1210" y="1339"/>
                  <a:pt x="1211" y="1339"/>
                  <a:pt x="1212" y="1339"/>
                </a:cubicBezTo>
                <a:cubicBezTo>
                  <a:pt x="1215" y="1337"/>
                  <a:pt x="1211" y="1335"/>
                  <a:pt x="1210" y="1334"/>
                </a:cubicBezTo>
                <a:cubicBezTo>
                  <a:pt x="1208" y="1333"/>
                  <a:pt x="1209" y="1331"/>
                  <a:pt x="1207" y="1329"/>
                </a:cubicBezTo>
                <a:cubicBezTo>
                  <a:pt x="1205" y="1328"/>
                  <a:pt x="1203" y="1329"/>
                  <a:pt x="1203" y="1326"/>
                </a:cubicBezTo>
                <a:cubicBezTo>
                  <a:pt x="1202" y="1325"/>
                  <a:pt x="1203" y="1324"/>
                  <a:pt x="1202" y="1322"/>
                </a:cubicBezTo>
                <a:cubicBezTo>
                  <a:pt x="1202" y="1321"/>
                  <a:pt x="1201" y="1321"/>
                  <a:pt x="1201" y="1320"/>
                </a:cubicBezTo>
                <a:cubicBezTo>
                  <a:pt x="1200" y="1319"/>
                  <a:pt x="1199" y="1318"/>
                  <a:pt x="1198" y="1317"/>
                </a:cubicBezTo>
                <a:cubicBezTo>
                  <a:pt x="1197" y="1316"/>
                  <a:pt x="1197" y="1315"/>
                  <a:pt x="1196" y="1314"/>
                </a:cubicBezTo>
                <a:cubicBezTo>
                  <a:pt x="1195" y="1313"/>
                  <a:pt x="1194" y="1312"/>
                  <a:pt x="1194" y="1311"/>
                </a:cubicBezTo>
                <a:cubicBezTo>
                  <a:pt x="1193" y="1310"/>
                  <a:pt x="1193" y="1309"/>
                  <a:pt x="1193" y="1308"/>
                </a:cubicBezTo>
                <a:cubicBezTo>
                  <a:pt x="1192" y="1308"/>
                  <a:pt x="1191" y="1307"/>
                  <a:pt x="1191" y="1306"/>
                </a:cubicBezTo>
                <a:cubicBezTo>
                  <a:pt x="1190" y="1305"/>
                  <a:pt x="1190" y="1304"/>
                  <a:pt x="1190" y="1303"/>
                </a:cubicBezTo>
                <a:cubicBezTo>
                  <a:pt x="1191" y="1301"/>
                  <a:pt x="1191" y="1299"/>
                  <a:pt x="1191" y="1297"/>
                </a:cubicBezTo>
                <a:cubicBezTo>
                  <a:pt x="1191" y="1296"/>
                  <a:pt x="1191" y="1295"/>
                  <a:pt x="1192" y="1294"/>
                </a:cubicBezTo>
                <a:cubicBezTo>
                  <a:pt x="1193" y="1293"/>
                  <a:pt x="1193" y="1293"/>
                  <a:pt x="1194" y="1292"/>
                </a:cubicBezTo>
                <a:cubicBezTo>
                  <a:pt x="1194" y="1291"/>
                  <a:pt x="1195" y="1291"/>
                  <a:pt x="1196" y="1290"/>
                </a:cubicBezTo>
                <a:cubicBezTo>
                  <a:pt x="1197" y="1290"/>
                  <a:pt x="1198" y="1289"/>
                  <a:pt x="1199" y="1288"/>
                </a:cubicBezTo>
                <a:cubicBezTo>
                  <a:pt x="1200" y="1288"/>
                  <a:pt x="1200" y="1289"/>
                  <a:pt x="1200" y="1290"/>
                </a:cubicBezTo>
                <a:cubicBezTo>
                  <a:pt x="1199" y="1291"/>
                  <a:pt x="1198" y="1291"/>
                  <a:pt x="1197" y="1292"/>
                </a:cubicBezTo>
                <a:cubicBezTo>
                  <a:pt x="1196" y="1294"/>
                  <a:pt x="1199" y="1294"/>
                  <a:pt x="1200" y="1295"/>
                </a:cubicBezTo>
                <a:cubicBezTo>
                  <a:pt x="1201" y="1296"/>
                  <a:pt x="1201" y="1297"/>
                  <a:pt x="1202" y="1297"/>
                </a:cubicBezTo>
                <a:cubicBezTo>
                  <a:pt x="1203" y="1298"/>
                  <a:pt x="1204" y="1297"/>
                  <a:pt x="1205" y="1298"/>
                </a:cubicBezTo>
                <a:cubicBezTo>
                  <a:pt x="1206" y="1298"/>
                  <a:pt x="1207" y="1299"/>
                  <a:pt x="1207" y="1299"/>
                </a:cubicBezTo>
                <a:cubicBezTo>
                  <a:pt x="1208" y="1300"/>
                  <a:pt x="1209" y="1300"/>
                  <a:pt x="1210" y="1300"/>
                </a:cubicBezTo>
                <a:cubicBezTo>
                  <a:pt x="1212" y="1301"/>
                  <a:pt x="1213" y="1303"/>
                  <a:pt x="1213" y="1305"/>
                </a:cubicBezTo>
                <a:cubicBezTo>
                  <a:pt x="1213" y="1308"/>
                  <a:pt x="1213" y="1309"/>
                  <a:pt x="1216" y="1310"/>
                </a:cubicBezTo>
                <a:cubicBezTo>
                  <a:pt x="1217" y="1311"/>
                  <a:pt x="1218" y="1311"/>
                  <a:pt x="1219" y="1312"/>
                </a:cubicBezTo>
                <a:cubicBezTo>
                  <a:pt x="1220" y="1312"/>
                  <a:pt x="1221" y="1311"/>
                  <a:pt x="1222" y="1312"/>
                </a:cubicBezTo>
                <a:cubicBezTo>
                  <a:pt x="1223" y="1312"/>
                  <a:pt x="1223" y="1313"/>
                  <a:pt x="1224" y="1313"/>
                </a:cubicBezTo>
                <a:cubicBezTo>
                  <a:pt x="1226" y="1313"/>
                  <a:pt x="1225" y="1312"/>
                  <a:pt x="1224" y="1311"/>
                </a:cubicBezTo>
                <a:cubicBezTo>
                  <a:pt x="1223" y="1311"/>
                  <a:pt x="1223" y="1311"/>
                  <a:pt x="1222" y="1310"/>
                </a:cubicBezTo>
                <a:cubicBezTo>
                  <a:pt x="1221" y="1309"/>
                  <a:pt x="1221" y="1308"/>
                  <a:pt x="1220" y="1307"/>
                </a:cubicBezTo>
                <a:cubicBezTo>
                  <a:pt x="1218" y="1306"/>
                  <a:pt x="1216" y="1307"/>
                  <a:pt x="1215" y="1305"/>
                </a:cubicBezTo>
                <a:cubicBezTo>
                  <a:pt x="1214" y="1304"/>
                  <a:pt x="1214" y="1303"/>
                  <a:pt x="1214" y="1302"/>
                </a:cubicBezTo>
                <a:cubicBezTo>
                  <a:pt x="1215" y="1300"/>
                  <a:pt x="1216" y="1301"/>
                  <a:pt x="1217" y="1301"/>
                </a:cubicBezTo>
                <a:cubicBezTo>
                  <a:pt x="1218" y="1302"/>
                  <a:pt x="1219" y="1301"/>
                  <a:pt x="1220" y="1301"/>
                </a:cubicBezTo>
                <a:cubicBezTo>
                  <a:pt x="1221" y="1301"/>
                  <a:pt x="1222" y="1302"/>
                  <a:pt x="1222" y="1303"/>
                </a:cubicBezTo>
                <a:cubicBezTo>
                  <a:pt x="1223" y="1304"/>
                  <a:pt x="1223" y="1304"/>
                  <a:pt x="1224" y="1305"/>
                </a:cubicBezTo>
                <a:cubicBezTo>
                  <a:pt x="1225" y="1305"/>
                  <a:pt x="1226" y="1306"/>
                  <a:pt x="1227" y="1306"/>
                </a:cubicBezTo>
                <a:cubicBezTo>
                  <a:pt x="1227" y="1307"/>
                  <a:pt x="1227" y="1308"/>
                  <a:pt x="1228" y="1309"/>
                </a:cubicBezTo>
                <a:cubicBezTo>
                  <a:pt x="1229" y="1310"/>
                  <a:pt x="1230" y="1310"/>
                  <a:pt x="1231" y="1310"/>
                </a:cubicBezTo>
                <a:cubicBezTo>
                  <a:pt x="1231" y="1310"/>
                  <a:pt x="1232" y="1312"/>
                  <a:pt x="1233" y="1310"/>
                </a:cubicBezTo>
                <a:cubicBezTo>
                  <a:pt x="1233" y="1309"/>
                  <a:pt x="1231" y="1309"/>
                  <a:pt x="1231" y="1309"/>
                </a:cubicBezTo>
                <a:cubicBezTo>
                  <a:pt x="1230" y="1308"/>
                  <a:pt x="1230" y="1307"/>
                  <a:pt x="1229" y="1306"/>
                </a:cubicBezTo>
                <a:cubicBezTo>
                  <a:pt x="1229" y="1304"/>
                  <a:pt x="1226" y="1304"/>
                  <a:pt x="1226" y="1302"/>
                </a:cubicBezTo>
                <a:cubicBezTo>
                  <a:pt x="1225" y="1301"/>
                  <a:pt x="1224" y="1297"/>
                  <a:pt x="1227" y="1297"/>
                </a:cubicBezTo>
                <a:cubicBezTo>
                  <a:pt x="1228" y="1297"/>
                  <a:pt x="1229" y="1297"/>
                  <a:pt x="1230" y="1297"/>
                </a:cubicBezTo>
                <a:cubicBezTo>
                  <a:pt x="1231" y="1297"/>
                  <a:pt x="1231" y="1296"/>
                  <a:pt x="1232" y="1297"/>
                </a:cubicBezTo>
                <a:cubicBezTo>
                  <a:pt x="1233" y="1298"/>
                  <a:pt x="1233" y="1299"/>
                  <a:pt x="1234" y="1299"/>
                </a:cubicBezTo>
                <a:cubicBezTo>
                  <a:pt x="1236" y="1300"/>
                  <a:pt x="1235" y="1298"/>
                  <a:pt x="1235" y="1298"/>
                </a:cubicBezTo>
                <a:cubicBezTo>
                  <a:pt x="1233" y="1297"/>
                  <a:pt x="1232" y="1295"/>
                  <a:pt x="1230" y="1294"/>
                </a:cubicBezTo>
                <a:cubicBezTo>
                  <a:pt x="1228" y="1293"/>
                  <a:pt x="1229" y="1291"/>
                  <a:pt x="1228" y="1289"/>
                </a:cubicBezTo>
                <a:cubicBezTo>
                  <a:pt x="1227" y="1287"/>
                  <a:pt x="1224" y="1286"/>
                  <a:pt x="1226" y="1283"/>
                </a:cubicBezTo>
                <a:cubicBezTo>
                  <a:pt x="1227" y="1281"/>
                  <a:pt x="1230" y="1283"/>
                  <a:pt x="1232" y="1282"/>
                </a:cubicBezTo>
                <a:cubicBezTo>
                  <a:pt x="1233" y="1282"/>
                  <a:pt x="1233" y="1280"/>
                  <a:pt x="1234" y="1280"/>
                </a:cubicBezTo>
                <a:cubicBezTo>
                  <a:pt x="1236" y="1279"/>
                  <a:pt x="1237" y="1279"/>
                  <a:pt x="1238" y="1278"/>
                </a:cubicBezTo>
                <a:cubicBezTo>
                  <a:pt x="1240" y="1277"/>
                  <a:pt x="1242" y="1276"/>
                  <a:pt x="1243" y="1276"/>
                </a:cubicBezTo>
                <a:cubicBezTo>
                  <a:pt x="1245" y="1276"/>
                  <a:pt x="1246" y="1277"/>
                  <a:pt x="1247" y="1277"/>
                </a:cubicBezTo>
                <a:cubicBezTo>
                  <a:pt x="1248" y="1277"/>
                  <a:pt x="1248" y="1276"/>
                  <a:pt x="1250" y="1276"/>
                </a:cubicBezTo>
                <a:cubicBezTo>
                  <a:pt x="1252" y="1276"/>
                  <a:pt x="1253" y="1277"/>
                  <a:pt x="1255" y="1278"/>
                </a:cubicBezTo>
                <a:cubicBezTo>
                  <a:pt x="1257" y="1279"/>
                  <a:pt x="1259" y="1279"/>
                  <a:pt x="1261" y="1278"/>
                </a:cubicBezTo>
                <a:cubicBezTo>
                  <a:pt x="1263" y="1277"/>
                  <a:pt x="1264" y="1275"/>
                  <a:pt x="1266" y="1275"/>
                </a:cubicBezTo>
                <a:cubicBezTo>
                  <a:pt x="1268" y="1274"/>
                  <a:pt x="1269" y="1275"/>
                  <a:pt x="1271" y="1276"/>
                </a:cubicBezTo>
                <a:cubicBezTo>
                  <a:pt x="1274" y="1276"/>
                  <a:pt x="1275" y="1277"/>
                  <a:pt x="1277" y="1277"/>
                </a:cubicBezTo>
                <a:cubicBezTo>
                  <a:pt x="1279" y="1278"/>
                  <a:pt x="1281" y="1278"/>
                  <a:pt x="1283" y="1279"/>
                </a:cubicBezTo>
                <a:cubicBezTo>
                  <a:pt x="1284" y="1279"/>
                  <a:pt x="1285" y="1281"/>
                  <a:pt x="1286" y="1281"/>
                </a:cubicBezTo>
                <a:cubicBezTo>
                  <a:pt x="1287" y="1282"/>
                  <a:pt x="1288" y="1282"/>
                  <a:pt x="1289" y="1282"/>
                </a:cubicBezTo>
                <a:cubicBezTo>
                  <a:pt x="1292" y="1283"/>
                  <a:pt x="1292" y="1284"/>
                  <a:pt x="1293" y="1286"/>
                </a:cubicBezTo>
                <a:cubicBezTo>
                  <a:pt x="1294" y="1288"/>
                  <a:pt x="1295" y="1288"/>
                  <a:pt x="1297" y="1288"/>
                </a:cubicBezTo>
                <a:cubicBezTo>
                  <a:pt x="1299" y="1289"/>
                  <a:pt x="1301" y="1289"/>
                  <a:pt x="1303" y="1288"/>
                </a:cubicBezTo>
                <a:cubicBezTo>
                  <a:pt x="1305" y="1288"/>
                  <a:pt x="1307" y="1287"/>
                  <a:pt x="1309" y="1287"/>
                </a:cubicBezTo>
                <a:cubicBezTo>
                  <a:pt x="1310" y="1288"/>
                  <a:pt x="1311" y="1287"/>
                  <a:pt x="1312" y="1287"/>
                </a:cubicBezTo>
                <a:cubicBezTo>
                  <a:pt x="1313" y="1286"/>
                  <a:pt x="1313" y="1287"/>
                  <a:pt x="1313" y="1288"/>
                </a:cubicBezTo>
                <a:cubicBezTo>
                  <a:pt x="1314" y="1289"/>
                  <a:pt x="1315" y="1289"/>
                  <a:pt x="1313" y="1290"/>
                </a:cubicBezTo>
                <a:cubicBezTo>
                  <a:pt x="1312" y="1291"/>
                  <a:pt x="1311" y="1291"/>
                  <a:pt x="1310" y="1291"/>
                </a:cubicBezTo>
                <a:cubicBezTo>
                  <a:pt x="1308" y="1292"/>
                  <a:pt x="1307" y="1294"/>
                  <a:pt x="1305" y="1294"/>
                </a:cubicBezTo>
                <a:cubicBezTo>
                  <a:pt x="1303" y="1295"/>
                  <a:pt x="1301" y="1295"/>
                  <a:pt x="1300" y="1296"/>
                </a:cubicBezTo>
                <a:cubicBezTo>
                  <a:pt x="1298" y="1298"/>
                  <a:pt x="1297" y="1300"/>
                  <a:pt x="1297" y="1303"/>
                </a:cubicBezTo>
                <a:cubicBezTo>
                  <a:pt x="1297" y="1305"/>
                  <a:pt x="1297" y="1305"/>
                  <a:pt x="1299" y="1304"/>
                </a:cubicBezTo>
                <a:cubicBezTo>
                  <a:pt x="1302" y="1304"/>
                  <a:pt x="1304" y="1302"/>
                  <a:pt x="1307" y="1300"/>
                </a:cubicBezTo>
                <a:cubicBezTo>
                  <a:pt x="1308" y="1299"/>
                  <a:pt x="1310" y="1299"/>
                  <a:pt x="1311" y="1298"/>
                </a:cubicBezTo>
                <a:cubicBezTo>
                  <a:pt x="1312" y="1297"/>
                  <a:pt x="1313" y="1296"/>
                  <a:pt x="1315" y="1295"/>
                </a:cubicBezTo>
                <a:cubicBezTo>
                  <a:pt x="1316" y="1295"/>
                  <a:pt x="1317" y="1294"/>
                  <a:pt x="1317" y="1293"/>
                </a:cubicBezTo>
                <a:cubicBezTo>
                  <a:pt x="1318" y="1292"/>
                  <a:pt x="1318" y="1291"/>
                  <a:pt x="1319" y="1291"/>
                </a:cubicBezTo>
                <a:cubicBezTo>
                  <a:pt x="1321" y="1289"/>
                  <a:pt x="1323" y="1288"/>
                  <a:pt x="1325" y="1287"/>
                </a:cubicBezTo>
                <a:cubicBezTo>
                  <a:pt x="1327" y="1286"/>
                  <a:pt x="1328" y="1285"/>
                  <a:pt x="1329" y="1283"/>
                </a:cubicBezTo>
                <a:cubicBezTo>
                  <a:pt x="1331" y="1282"/>
                  <a:pt x="1333" y="1282"/>
                  <a:pt x="1334" y="1280"/>
                </a:cubicBezTo>
                <a:cubicBezTo>
                  <a:pt x="1336" y="1279"/>
                  <a:pt x="1336" y="1277"/>
                  <a:pt x="1338" y="1276"/>
                </a:cubicBezTo>
                <a:cubicBezTo>
                  <a:pt x="1340" y="1274"/>
                  <a:pt x="1342" y="1274"/>
                  <a:pt x="1344" y="1274"/>
                </a:cubicBezTo>
                <a:cubicBezTo>
                  <a:pt x="1346" y="1274"/>
                  <a:pt x="1348" y="1273"/>
                  <a:pt x="1350" y="1273"/>
                </a:cubicBezTo>
                <a:cubicBezTo>
                  <a:pt x="1352" y="1273"/>
                  <a:pt x="1355" y="1274"/>
                  <a:pt x="1356" y="1273"/>
                </a:cubicBezTo>
                <a:cubicBezTo>
                  <a:pt x="1357" y="1273"/>
                  <a:pt x="1358" y="1272"/>
                  <a:pt x="1359" y="1271"/>
                </a:cubicBezTo>
                <a:cubicBezTo>
                  <a:pt x="1360" y="1271"/>
                  <a:pt x="1360" y="1272"/>
                  <a:pt x="1361" y="1272"/>
                </a:cubicBezTo>
                <a:cubicBezTo>
                  <a:pt x="1363" y="1274"/>
                  <a:pt x="1365" y="1273"/>
                  <a:pt x="1367" y="1273"/>
                </a:cubicBezTo>
                <a:cubicBezTo>
                  <a:pt x="1368" y="1273"/>
                  <a:pt x="1368" y="1275"/>
                  <a:pt x="1370" y="1275"/>
                </a:cubicBezTo>
                <a:cubicBezTo>
                  <a:pt x="1371" y="1275"/>
                  <a:pt x="1373" y="1275"/>
                  <a:pt x="1374" y="1275"/>
                </a:cubicBezTo>
                <a:cubicBezTo>
                  <a:pt x="1377" y="1276"/>
                  <a:pt x="1378" y="1276"/>
                  <a:pt x="1380" y="1274"/>
                </a:cubicBezTo>
                <a:cubicBezTo>
                  <a:pt x="1382" y="1272"/>
                  <a:pt x="1382" y="1274"/>
                  <a:pt x="1384" y="1276"/>
                </a:cubicBezTo>
                <a:cubicBezTo>
                  <a:pt x="1385" y="1277"/>
                  <a:pt x="1385" y="1277"/>
                  <a:pt x="1386" y="1277"/>
                </a:cubicBezTo>
                <a:cubicBezTo>
                  <a:pt x="1387" y="1278"/>
                  <a:pt x="1388" y="1278"/>
                  <a:pt x="1389" y="1279"/>
                </a:cubicBezTo>
                <a:cubicBezTo>
                  <a:pt x="1390" y="1280"/>
                  <a:pt x="1391" y="1280"/>
                  <a:pt x="1392" y="1281"/>
                </a:cubicBezTo>
                <a:cubicBezTo>
                  <a:pt x="1393" y="1281"/>
                  <a:pt x="1394" y="1281"/>
                  <a:pt x="1396" y="1282"/>
                </a:cubicBezTo>
                <a:cubicBezTo>
                  <a:pt x="1397" y="1283"/>
                  <a:pt x="1398" y="1283"/>
                  <a:pt x="1400" y="1283"/>
                </a:cubicBezTo>
                <a:cubicBezTo>
                  <a:pt x="1401" y="1283"/>
                  <a:pt x="1403" y="1282"/>
                  <a:pt x="1403" y="1284"/>
                </a:cubicBezTo>
                <a:cubicBezTo>
                  <a:pt x="1403" y="1285"/>
                  <a:pt x="1402" y="1284"/>
                  <a:pt x="1401" y="1284"/>
                </a:cubicBezTo>
                <a:cubicBezTo>
                  <a:pt x="1399" y="1284"/>
                  <a:pt x="1399" y="1284"/>
                  <a:pt x="1398" y="1284"/>
                </a:cubicBezTo>
                <a:cubicBezTo>
                  <a:pt x="1396" y="1284"/>
                  <a:pt x="1393" y="1284"/>
                  <a:pt x="1391" y="1285"/>
                </a:cubicBezTo>
                <a:cubicBezTo>
                  <a:pt x="1389" y="1286"/>
                  <a:pt x="1388" y="1286"/>
                  <a:pt x="1385" y="1286"/>
                </a:cubicBezTo>
                <a:cubicBezTo>
                  <a:pt x="1384" y="1286"/>
                  <a:pt x="1383" y="1286"/>
                  <a:pt x="1382" y="1286"/>
                </a:cubicBezTo>
                <a:cubicBezTo>
                  <a:pt x="1381" y="1286"/>
                  <a:pt x="1380" y="1287"/>
                  <a:pt x="1379" y="1287"/>
                </a:cubicBezTo>
                <a:cubicBezTo>
                  <a:pt x="1378" y="1288"/>
                  <a:pt x="1376" y="1288"/>
                  <a:pt x="1375" y="1289"/>
                </a:cubicBezTo>
                <a:cubicBezTo>
                  <a:pt x="1375" y="1291"/>
                  <a:pt x="1377" y="1291"/>
                  <a:pt x="1378" y="1292"/>
                </a:cubicBezTo>
                <a:cubicBezTo>
                  <a:pt x="1379" y="1292"/>
                  <a:pt x="1379" y="1292"/>
                  <a:pt x="1380" y="1293"/>
                </a:cubicBezTo>
                <a:cubicBezTo>
                  <a:pt x="1381" y="1293"/>
                  <a:pt x="1382" y="1292"/>
                  <a:pt x="1383" y="1293"/>
                </a:cubicBezTo>
                <a:cubicBezTo>
                  <a:pt x="1387" y="1294"/>
                  <a:pt x="1382" y="1296"/>
                  <a:pt x="1380" y="1297"/>
                </a:cubicBezTo>
                <a:cubicBezTo>
                  <a:pt x="1378" y="1297"/>
                  <a:pt x="1377" y="1296"/>
                  <a:pt x="1375" y="1296"/>
                </a:cubicBezTo>
                <a:cubicBezTo>
                  <a:pt x="1373" y="1297"/>
                  <a:pt x="1372" y="1297"/>
                  <a:pt x="1370" y="1296"/>
                </a:cubicBezTo>
                <a:cubicBezTo>
                  <a:pt x="1369" y="1296"/>
                  <a:pt x="1369" y="1295"/>
                  <a:pt x="1368" y="1295"/>
                </a:cubicBezTo>
                <a:cubicBezTo>
                  <a:pt x="1367" y="1295"/>
                  <a:pt x="1366" y="1295"/>
                  <a:pt x="1365" y="1295"/>
                </a:cubicBezTo>
                <a:cubicBezTo>
                  <a:pt x="1363" y="1295"/>
                  <a:pt x="1361" y="1296"/>
                  <a:pt x="1359" y="1295"/>
                </a:cubicBezTo>
                <a:cubicBezTo>
                  <a:pt x="1357" y="1295"/>
                  <a:pt x="1355" y="1294"/>
                  <a:pt x="1353" y="1295"/>
                </a:cubicBezTo>
                <a:cubicBezTo>
                  <a:pt x="1352" y="1295"/>
                  <a:pt x="1351" y="1296"/>
                  <a:pt x="1350" y="1296"/>
                </a:cubicBezTo>
                <a:cubicBezTo>
                  <a:pt x="1349" y="1295"/>
                  <a:pt x="1350" y="1294"/>
                  <a:pt x="1349" y="1293"/>
                </a:cubicBezTo>
                <a:cubicBezTo>
                  <a:pt x="1349" y="1292"/>
                  <a:pt x="1349" y="1291"/>
                  <a:pt x="1348" y="1291"/>
                </a:cubicBezTo>
                <a:cubicBezTo>
                  <a:pt x="1347" y="1291"/>
                  <a:pt x="1347" y="1292"/>
                  <a:pt x="1346" y="1291"/>
                </a:cubicBezTo>
                <a:cubicBezTo>
                  <a:pt x="1346" y="1291"/>
                  <a:pt x="1345" y="1291"/>
                  <a:pt x="1345" y="1291"/>
                </a:cubicBezTo>
                <a:cubicBezTo>
                  <a:pt x="1341" y="1290"/>
                  <a:pt x="1345" y="1294"/>
                  <a:pt x="1346" y="1295"/>
                </a:cubicBezTo>
                <a:cubicBezTo>
                  <a:pt x="1346" y="1298"/>
                  <a:pt x="1343" y="1297"/>
                  <a:pt x="1342" y="1297"/>
                </a:cubicBezTo>
                <a:cubicBezTo>
                  <a:pt x="1340" y="1298"/>
                  <a:pt x="1338" y="1299"/>
                  <a:pt x="1337" y="1297"/>
                </a:cubicBezTo>
                <a:cubicBezTo>
                  <a:pt x="1336" y="1297"/>
                  <a:pt x="1336" y="1296"/>
                  <a:pt x="1334" y="1295"/>
                </a:cubicBezTo>
                <a:cubicBezTo>
                  <a:pt x="1333" y="1295"/>
                  <a:pt x="1333" y="1295"/>
                  <a:pt x="1332" y="1294"/>
                </a:cubicBezTo>
                <a:cubicBezTo>
                  <a:pt x="1330" y="1292"/>
                  <a:pt x="1329" y="1293"/>
                  <a:pt x="1327" y="1293"/>
                </a:cubicBezTo>
                <a:cubicBezTo>
                  <a:pt x="1326" y="1294"/>
                  <a:pt x="1325" y="1293"/>
                  <a:pt x="1324" y="1294"/>
                </a:cubicBezTo>
                <a:cubicBezTo>
                  <a:pt x="1323" y="1295"/>
                  <a:pt x="1323" y="1295"/>
                  <a:pt x="1322" y="1296"/>
                </a:cubicBezTo>
                <a:cubicBezTo>
                  <a:pt x="1321" y="1296"/>
                  <a:pt x="1319" y="1296"/>
                  <a:pt x="1319" y="1296"/>
                </a:cubicBezTo>
                <a:cubicBezTo>
                  <a:pt x="1318" y="1297"/>
                  <a:pt x="1317" y="1297"/>
                  <a:pt x="1316" y="1298"/>
                </a:cubicBezTo>
                <a:cubicBezTo>
                  <a:pt x="1315" y="1298"/>
                  <a:pt x="1314" y="1298"/>
                  <a:pt x="1313" y="1299"/>
                </a:cubicBezTo>
                <a:cubicBezTo>
                  <a:pt x="1312" y="1300"/>
                  <a:pt x="1310" y="1300"/>
                  <a:pt x="1308" y="1301"/>
                </a:cubicBezTo>
                <a:cubicBezTo>
                  <a:pt x="1307" y="1302"/>
                  <a:pt x="1306" y="1303"/>
                  <a:pt x="1305" y="1303"/>
                </a:cubicBezTo>
                <a:cubicBezTo>
                  <a:pt x="1303" y="1304"/>
                  <a:pt x="1300" y="1304"/>
                  <a:pt x="1298" y="1305"/>
                </a:cubicBezTo>
                <a:cubicBezTo>
                  <a:pt x="1295" y="1307"/>
                  <a:pt x="1298" y="1308"/>
                  <a:pt x="1297" y="1311"/>
                </a:cubicBezTo>
                <a:cubicBezTo>
                  <a:pt x="1297" y="1311"/>
                  <a:pt x="1296" y="1312"/>
                  <a:pt x="1296" y="1313"/>
                </a:cubicBezTo>
                <a:cubicBezTo>
                  <a:pt x="1296" y="1314"/>
                  <a:pt x="1295" y="1315"/>
                  <a:pt x="1296" y="1316"/>
                </a:cubicBezTo>
                <a:cubicBezTo>
                  <a:pt x="1296" y="1317"/>
                  <a:pt x="1297" y="1318"/>
                  <a:pt x="1297" y="1319"/>
                </a:cubicBezTo>
                <a:cubicBezTo>
                  <a:pt x="1297" y="1321"/>
                  <a:pt x="1297" y="1323"/>
                  <a:pt x="1295" y="1324"/>
                </a:cubicBezTo>
                <a:cubicBezTo>
                  <a:pt x="1294" y="1326"/>
                  <a:pt x="1294" y="1327"/>
                  <a:pt x="1296" y="1328"/>
                </a:cubicBezTo>
                <a:cubicBezTo>
                  <a:pt x="1297" y="1329"/>
                  <a:pt x="1299" y="1327"/>
                  <a:pt x="1300" y="1327"/>
                </a:cubicBezTo>
                <a:cubicBezTo>
                  <a:pt x="1303" y="1327"/>
                  <a:pt x="1305" y="1327"/>
                  <a:pt x="1308" y="1326"/>
                </a:cubicBezTo>
                <a:cubicBezTo>
                  <a:pt x="1310" y="1325"/>
                  <a:pt x="1312" y="1326"/>
                  <a:pt x="1314" y="1326"/>
                </a:cubicBezTo>
                <a:cubicBezTo>
                  <a:pt x="1316" y="1326"/>
                  <a:pt x="1320" y="1325"/>
                  <a:pt x="1319" y="1328"/>
                </a:cubicBezTo>
                <a:cubicBezTo>
                  <a:pt x="1319" y="1328"/>
                  <a:pt x="1317" y="1329"/>
                  <a:pt x="1316" y="1329"/>
                </a:cubicBezTo>
                <a:cubicBezTo>
                  <a:pt x="1315" y="1330"/>
                  <a:pt x="1315" y="1330"/>
                  <a:pt x="1314" y="1331"/>
                </a:cubicBezTo>
                <a:cubicBezTo>
                  <a:pt x="1313" y="1332"/>
                  <a:pt x="1310" y="1334"/>
                  <a:pt x="1312" y="1336"/>
                </a:cubicBezTo>
                <a:cubicBezTo>
                  <a:pt x="1313" y="1336"/>
                  <a:pt x="1314" y="1336"/>
                  <a:pt x="1314" y="1337"/>
                </a:cubicBezTo>
                <a:cubicBezTo>
                  <a:pt x="1314" y="1338"/>
                  <a:pt x="1314" y="1338"/>
                  <a:pt x="1314" y="1339"/>
                </a:cubicBezTo>
                <a:cubicBezTo>
                  <a:pt x="1314" y="1339"/>
                  <a:pt x="1314" y="1340"/>
                  <a:pt x="1315" y="1340"/>
                </a:cubicBezTo>
                <a:cubicBezTo>
                  <a:pt x="1316" y="1342"/>
                  <a:pt x="1315" y="1345"/>
                  <a:pt x="1316" y="1346"/>
                </a:cubicBezTo>
                <a:cubicBezTo>
                  <a:pt x="1318" y="1347"/>
                  <a:pt x="1322" y="1345"/>
                  <a:pt x="1322" y="1348"/>
                </a:cubicBezTo>
                <a:cubicBezTo>
                  <a:pt x="1323" y="1350"/>
                  <a:pt x="1319" y="1351"/>
                  <a:pt x="1318" y="1352"/>
                </a:cubicBezTo>
                <a:cubicBezTo>
                  <a:pt x="1317" y="1353"/>
                  <a:pt x="1317" y="1353"/>
                  <a:pt x="1316" y="1353"/>
                </a:cubicBezTo>
                <a:cubicBezTo>
                  <a:pt x="1315" y="1354"/>
                  <a:pt x="1314" y="1354"/>
                  <a:pt x="1314" y="1355"/>
                </a:cubicBezTo>
                <a:cubicBezTo>
                  <a:pt x="1313" y="1356"/>
                  <a:pt x="1314" y="1357"/>
                  <a:pt x="1315" y="1357"/>
                </a:cubicBezTo>
                <a:cubicBezTo>
                  <a:pt x="1316" y="1358"/>
                  <a:pt x="1316" y="1359"/>
                  <a:pt x="1317" y="1360"/>
                </a:cubicBezTo>
                <a:cubicBezTo>
                  <a:pt x="1318" y="1362"/>
                  <a:pt x="1320" y="1362"/>
                  <a:pt x="1321" y="1363"/>
                </a:cubicBezTo>
                <a:cubicBezTo>
                  <a:pt x="1322" y="1364"/>
                  <a:pt x="1323" y="1364"/>
                  <a:pt x="1323" y="1365"/>
                </a:cubicBezTo>
                <a:cubicBezTo>
                  <a:pt x="1324" y="1366"/>
                  <a:pt x="1322" y="1365"/>
                  <a:pt x="1321" y="1365"/>
                </a:cubicBezTo>
                <a:cubicBezTo>
                  <a:pt x="1319" y="1365"/>
                  <a:pt x="1316" y="1366"/>
                  <a:pt x="1314" y="1366"/>
                </a:cubicBezTo>
                <a:cubicBezTo>
                  <a:pt x="1314" y="1365"/>
                  <a:pt x="1313" y="1364"/>
                  <a:pt x="1312" y="1364"/>
                </a:cubicBezTo>
                <a:cubicBezTo>
                  <a:pt x="1311" y="1364"/>
                  <a:pt x="1310" y="1364"/>
                  <a:pt x="1310" y="1363"/>
                </a:cubicBezTo>
                <a:cubicBezTo>
                  <a:pt x="1309" y="1362"/>
                  <a:pt x="1310" y="1361"/>
                  <a:pt x="1309" y="1360"/>
                </a:cubicBezTo>
                <a:cubicBezTo>
                  <a:pt x="1309" y="1358"/>
                  <a:pt x="1309" y="1358"/>
                  <a:pt x="1308" y="1358"/>
                </a:cubicBezTo>
                <a:cubicBezTo>
                  <a:pt x="1307" y="1357"/>
                  <a:pt x="1306" y="1356"/>
                  <a:pt x="1306" y="1356"/>
                </a:cubicBezTo>
                <a:cubicBezTo>
                  <a:pt x="1304" y="1355"/>
                  <a:pt x="1304" y="1357"/>
                  <a:pt x="1304" y="1358"/>
                </a:cubicBezTo>
                <a:cubicBezTo>
                  <a:pt x="1304" y="1359"/>
                  <a:pt x="1305" y="1359"/>
                  <a:pt x="1305" y="1360"/>
                </a:cubicBezTo>
                <a:cubicBezTo>
                  <a:pt x="1306" y="1361"/>
                  <a:pt x="1306" y="1361"/>
                  <a:pt x="1306" y="1362"/>
                </a:cubicBezTo>
                <a:cubicBezTo>
                  <a:pt x="1306" y="1364"/>
                  <a:pt x="1307" y="1365"/>
                  <a:pt x="1305" y="1366"/>
                </a:cubicBezTo>
                <a:cubicBezTo>
                  <a:pt x="1304" y="1367"/>
                  <a:pt x="1303" y="1366"/>
                  <a:pt x="1302" y="1366"/>
                </a:cubicBezTo>
                <a:cubicBezTo>
                  <a:pt x="1301" y="1366"/>
                  <a:pt x="1301" y="1367"/>
                  <a:pt x="1300" y="1368"/>
                </a:cubicBezTo>
                <a:cubicBezTo>
                  <a:pt x="1300" y="1369"/>
                  <a:pt x="1299" y="1369"/>
                  <a:pt x="1299" y="1369"/>
                </a:cubicBezTo>
                <a:cubicBezTo>
                  <a:pt x="1298" y="1371"/>
                  <a:pt x="1299" y="1371"/>
                  <a:pt x="1301" y="1371"/>
                </a:cubicBezTo>
                <a:cubicBezTo>
                  <a:pt x="1302" y="1371"/>
                  <a:pt x="1302" y="1371"/>
                  <a:pt x="1304" y="1372"/>
                </a:cubicBezTo>
                <a:cubicBezTo>
                  <a:pt x="1305" y="1372"/>
                  <a:pt x="1306" y="1372"/>
                  <a:pt x="1307" y="1372"/>
                </a:cubicBezTo>
                <a:cubicBezTo>
                  <a:pt x="1309" y="1372"/>
                  <a:pt x="1311" y="1372"/>
                  <a:pt x="1313" y="1372"/>
                </a:cubicBezTo>
                <a:cubicBezTo>
                  <a:pt x="1315" y="1373"/>
                  <a:pt x="1317" y="1374"/>
                  <a:pt x="1319" y="1375"/>
                </a:cubicBezTo>
                <a:cubicBezTo>
                  <a:pt x="1320" y="1375"/>
                  <a:pt x="1321" y="1376"/>
                  <a:pt x="1322" y="1377"/>
                </a:cubicBezTo>
                <a:cubicBezTo>
                  <a:pt x="1323" y="1378"/>
                  <a:pt x="1324" y="1378"/>
                  <a:pt x="1325" y="1378"/>
                </a:cubicBezTo>
                <a:cubicBezTo>
                  <a:pt x="1326" y="1378"/>
                  <a:pt x="1326" y="1379"/>
                  <a:pt x="1327" y="1380"/>
                </a:cubicBezTo>
                <a:cubicBezTo>
                  <a:pt x="1327" y="1380"/>
                  <a:pt x="1327" y="1381"/>
                  <a:pt x="1327" y="1381"/>
                </a:cubicBezTo>
                <a:cubicBezTo>
                  <a:pt x="1328" y="1381"/>
                  <a:pt x="1328" y="1381"/>
                  <a:pt x="1329" y="1382"/>
                </a:cubicBezTo>
                <a:cubicBezTo>
                  <a:pt x="1330" y="1383"/>
                  <a:pt x="1329" y="1383"/>
                  <a:pt x="1329" y="1384"/>
                </a:cubicBezTo>
                <a:cubicBezTo>
                  <a:pt x="1330" y="1385"/>
                  <a:pt x="1331" y="1385"/>
                  <a:pt x="1330" y="1387"/>
                </a:cubicBezTo>
                <a:cubicBezTo>
                  <a:pt x="1329" y="1388"/>
                  <a:pt x="1328" y="1388"/>
                  <a:pt x="1327" y="1388"/>
                </a:cubicBezTo>
                <a:cubicBezTo>
                  <a:pt x="1327" y="1389"/>
                  <a:pt x="1326" y="1389"/>
                  <a:pt x="1325" y="1389"/>
                </a:cubicBezTo>
                <a:cubicBezTo>
                  <a:pt x="1324" y="1390"/>
                  <a:pt x="1323" y="1389"/>
                  <a:pt x="1322" y="1390"/>
                </a:cubicBezTo>
                <a:cubicBezTo>
                  <a:pt x="1322" y="1392"/>
                  <a:pt x="1324" y="1392"/>
                  <a:pt x="1324" y="1392"/>
                </a:cubicBezTo>
                <a:cubicBezTo>
                  <a:pt x="1325" y="1393"/>
                  <a:pt x="1325" y="1394"/>
                  <a:pt x="1326" y="1394"/>
                </a:cubicBezTo>
                <a:cubicBezTo>
                  <a:pt x="1327" y="1395"/>
                  <a:pt x="1328" y="1395"/>
                  <a:pt x="1329" y="1396"/>
                </a:cubicBezTo>
                <a:cubicBezTo>
                  <a:pt x="1329" y="1397"/>
                  <a:pt x="1328" y="1398"/>
                  <a:pt x="1328" y="1399"/>
                </a:cubicBezTo>
                <a:cubicBezTo>
                  <a:pt x="1327" y="1403"/>
                  <a:pt x="1331" y="1401"/>
                  <a:pt x="1333" y="1401"/>
                </a:cubicBezTo>
                <a:cubicBezTo>
                  <a:pt x="1335" y="1401"/>
                  <a:pt x="1336" y="1402"/>
                  <a:pt x="1338" y="1403"/>
                </a:cubicBezTo>
                <a:cubicBezTo>
                  <a:pt x="1341" y="1405"/>
                  <a:pt x="1340" y="1407"/>
                  <a:pt x="1338" y="1408"/>
                </a:cubicBezTo>
                <a:cubicBezTo>
                  <a:pt x="1337" y="1409"/>
                  <a:pt x="1337" y="1410"/>
                  <a:pt x="1336" y="1410"/>
                </a:cubicBezTo>
                <a:cubicBezTo>
                  <a:pt x="1334" y="1411"/>
                  <a:pt x="1334" y="1410"/>
                  <a:pt x="1334" y="1410"/>
                </a:cubicBezTo>
                <a:cubicBezTo>
                  <a:pt x="1333" y="1409"/>
                  <a:pt x="1328" y="1409"/>
                  <a:pt x="1328" y="1411"/>
                </a:cubicBezTo>
                <a:cubicBezTo>
                  <a:pt x="1329" y="1412"/>
                  <a:pt x="1329" y="1411"/>
                  <a:pt x="1330" y="1412"/>
                </a:cubicBezTo>
                <a:cubicBezTo>
                  <a:pt x="1330" y="1412"/>
                  <a:pt x="1330" y="1412"/>
                  <a:pt x="1331" y="1413"/>
                </a:cubicBezTo>
                <a:cubicBezTo>
                  <a:pt x="1331" y="1414"/>
                  <a:pt x="1331" y="1414"/>
                  <a:pt x="1333" y="1414"/>
                </a:cubicBezTo>
                <a:cubicBezTo>
                  <a:pt x="1334" y="1414"/>
                  <a:pt x="1335" y="1414"/>
                  <a:pt x="1336" y="1414"/>
                </a:cubicBezTo>
                <a:cubicBezTo>
                  <a:pt x="1337" y="1413"/>
                  <a:pt x="1338" y="1414"/>
                  <a:pt x="1339" y="1414"/>
                </a:cubicBezTo>
                <a:cubicBezTo>
                  <a:pt x="1340" y="1414"/>
                  <a:pt x="1341" y="1414"/>
                  <a:pt x="1342" y="1413"/>
                </a:cubicBezTo>
                <a:cubicBezTo>
                  <a:pt x="1343" y="1413"/>
                  <a:pt x="1344" y="1413"/>
                  <a:pt x="1345" y="1413"/>
                </a:cubicBezTo>
                <a:cubicBezTo>
                  <a:pt x="1347" y="1414"/>
                  <a:pt x="1348" y="1413"/>
                  <a:pt x="1349" y="1412"/>
                </a:cubicBezTo>
                <a:cubicBezTo>
                  <a:pt x="1351" y="1412"/>
                  <a:pt x="1352" y="1412"/>
                  <a:pt x="1354" y="1412"/>
                </a:cubicBezTo>
                <a:cubicBezTo>
                  <a:pt x="1355" y="1412"/>
                  <a:pt x="1360" y="1412"/>
                  <a:pt x="1358" y="1414"/>
                </a:cubicBezTo>
                <a:cubicBezTo>
                  <a:pt x="1357" y="1415"/>
                  <a:pt x="1356" y="1415"/>
                  <a:pt x="1355" y="1416"/>
                </a:cubicBezTo>
                <a:cubicBezTo>
                  <a:pt x="1354" y="1416"/>
                  <a:pt x="1353" y="1417"/>
                  <a:pt x="1352" y="1418"/>
                </a:cubicBezTo>
                <a:cubicBezTo>
                  <a:pt x="1351" y="1419"/>
                  <a:pt x="1348" y="1419"/>
                  <a:pt x="1346" y="1419"/>
                </a:cubicBezTo>
                <a:cubicBezTo>
                  <a:pt x="1344" y="1420"/>
                  <a:pt x="1343" y="1421"/>
                  <a:pt x="1340" y="1421"/>
                </a:cubicBezTo>
                <a:cubicBezTo>
                  <a:pt x="1339" y="1421"/>
                  <a:pt x="1336" y="1421"/>
                  <a:pt x="1335" y="1423"/>
                </a:cubicBezTo>
                <a:cubicBezTo>
                  <a:pt x="1333" y="1425"/>
                  <a:pt x="1338" y="1423"/>
                  <a:pt x="1339" y="1423"/>
                </a:cubicBezTo>
                <a:cubicBezTo>
                  <a:pt x="1340" y="1423"/>
                  <a:pt x="1341" y="1424"/>
                  <a:pt x="1342" y="1423"/>
                </a:cubicBezTo>
                <a:cubicBezTo>
                  <a:pt x="1343" y="1423"/>
                  <a:pt x="1345" y="1423"/>
                  <a:pt x="1346" y="1422"/>
                </a:cubicBezTo>
                <a:cubicBezTo>
                  <a:pt x="1346" y="1422"/>
                  <a:pt x="1347" y="1422"/>
                  <a:pt x="1347" y="1421"/>
                </a:cubicBezTo>
                <a:cubicBezTo>
                  <a:pt x="1348" y="1421"/>
                  <a:pt x="1350" y="1421"/>
                  <a:pt x="1351" y="1421"/>
                </a:cubicBezTo>
                <a:cubicBezTo>
                  <a:pt x="1352" y="1422"/>
                  <a:pt x="1351" y="1422"/>
                  <a:pt x="1351" y="1423"/>
                </a:cubicBezTo>
                <a:cubicBezTo>
                  <a:pt x="1351" y="1424"/>
                  <a:pt x="1350" y="1424"/>
                  <a:pt x="1350" y="1424"/>
                </a:cubicBezTo>
                <a:cubicBezTo>
                  <a:pt x="1351" y="1425"/>
                  <a:pt x="1351" y="1425"/>
                  <a:pt x="1351" y="1425"/>
                </a:cubicBezTo>
                <a:cubicBezTo>
                  <a:pt x="1352" y="1425"/>
                  <a:pt x="1353" y="1425"/>
                  <a:pt x="1352" y="1426"/>
                </a:cubicBezTo>
                <a:cubicBezTo>
                  <a:pt x="1352" y="1427"/>
                  <a:pt x="1351" y="1426"/>
                  <a:pt x="1351" y="1428"/>
                </a:cubicBezTo>
                <a:cubicBezTo>
                  <a:pt x="1354" y="1428"/>
                  <a:pt x="1355" y="1426"/>
                  <a:pt x="1356" y="1424"/>
                </a:cubicBezTo>
                <a:cubicBezTo>
                  <a:pt x="1358" y="1423"/>
                  <a:pt x="1360" y="1422"/>
                  <a:pt x="1361" y="1420"/>
                </a:cubicBezTo>
                <a:cubicBezTo>
                  <a:pt x="1363" y="1419"/>
                  <a:pt x="1365" y="1419"/>
                  <a:pt x="1367" y="1419"/>
                </a:cubicBezTo>
                <a:cubicBezTo>
                  <a:pt x="1368" y="1420"/>
                  <a:pt x="1369" y="1420"/>
                  <a:pt x="1370" y="1421"/>
                </a:cubicBezTo>
                <a:cubicBezTo>
                  <a:pt x="1370" y="1422"/>
                  <a:pt x="1370" y="1423"/>
                  <a:pt x="1371" y="1424"/>
                </a:cubicBezTo>
                <a:cubicBezTo>
                  <a:pt x="1372" y="1424"/>
                  <a:pt x="1374" y="1423"/>
                  <a:pt x="1375" y="1425"/>
                </a:cubicBezTo>
                <a:cubicBezTo>
                  <a:pt x="1376" y="1426"/>
                  <a:pt x="1377" y="1427"/>
                  <a:pt x="1378" y="1425"/>
                </a:cubicBezTo>
                <a:cubicBezTo>
                  <a:pt x="1379" y="1423"/>
                  <a:pt x="1380" y="1423"/>
                  <a:pt x="1381" y="1425"/>
                </a:cubicBezTo>
                <a:cubicBezTo>
                  <a:pt x="1381" y="1426"/>
                  <a:pt x="1381" y="1427"/>
                  <a:pt x="1381" y="1428"/>
                </a:cubicBezTo>
                <a:cubicBezTo>
                  <a:pt x="1382" y="1430"/>
                  <a:pt x="1383" y="1430"/>
                  <a:pt x="1384" y="1431"/>
                </a:cubicBezTo>
                <a:cubicBezTo>
                  <a:pt x="1385" y="1432"/>
                  <a:pt x="1386" y="1434"/>
                  <a:pt x="1386" y="1435"/>
                </a:cubicBezTo>
                <a:cubicBezTo>
                  <a:pt x="1387" y="1436"/>
                  <a:pt x="1387" y="1436"/>
                  <a:pt x="1388" y="1436"/>
                </a:cubicBezTo>
                <a:cubicBezTo>
                  <a:pt x="1388" y="1437"/>
                  <a:pt x="1388" y="1438"/>
                  <a:pt x="1389" y="1439"/>
                </a:cubicBezTo>
                <a:cubicBezTo>
                  <a:pt x="1390" y="1439"/>
                  <a:pt x="1391" y="1439"/>
                  <a:pt x="1392" y="1438"/>
                </a:cubicBezTo>
                <a:cubicBezTo>
                  <a:pt x="1394" y="1438"/>
                  <a:pt x="1395" y="1440"/>
                  <a:pt x="1397" y="1440"/>
                </a:cubicBezTo>
                <a:cubicBezTo>
                  <a:pt x="1398" y="1440"/>
                  <a:pt x="1399" y="1440"/>
                  <a:pt x="1400" y="1441"/>
                </a:cubicBezTo>
                <a:cubicBezTo>
                  <a:pt x="1401" y="1441"/>
                  <a:pt x="1401" y="1441"/>
                  <a:pt x="1402" y="1442"/>
                </a:cubicBezTo>
                <a:cubicBezTo>
                  <a:pt x="1403" y="1443"/>
                  <a:pt x="1404" y="1443"/>
                  <a:pt x="1405" y="1443"/>
                </a:cubicBezTo>
                <a:cubicBezTo>
                  <a:pt x="1407" y="1442"/>
                  <a:pt x="1406" y="1442"/>
                  <a:pt x="1407" y="1441"/>
                </a:cubicBezTo>
                <a:cubicBezTo>
                  <a:pt x="1409" y="1440"/>
                  <a:pt x="1411" y="1441"/>
                  <a:pt x="1413" y="1440"/>
                </a:cubicBezTo>
                <a:cubicBezTo>
                  <a:pt x="1415" y="1439"/>
                  <a:pt x="1416" y="1436"/>
                  <a:pt x="1418" y="1438"/>
                </a:cubicBezTo>
                <a:cubicBezTo>
                  <a:pt x="1419" y="1438"/>
                  <a:pt x="1419" y="1439"/>
                  <a:pt x="1420" y="1440"/>
                </a:cubicBezTo>
                <a:cubicBezTo>
                  <a:pt x="1421" y="1440"/>
                  <a:pt x="1423" y="1440"/>
                  <a:pt x="1423" y="1440"/>
                </a:cubicBezTo>
                <a:cubicBezTo>
                  <a:pt x="1425" y="1439"/>
                  <a:pt x="1425" y="1439"/>
                  <a:pt x="1425" y="1438"/>
                </a:cubicBezTo>
                <a:cubicBezTo>
                  <a:pt x="1425" y="1436"/>
                  <a:pt x="1426" y="1436"/>
                  <a:pt x="1426" y="1435"/>
                </a:cubicBezTo>
                <a:cubicBezTo>
                  <a:pt x="1427" y="1433"/>
                  <a:pt x="1427" y="1430"/>
                  <a:pt x="1427" y="1428"/>
                </a:cubicBezTo>
                <a:cubicBezTo>
                  <a:pt x="1427" y="1426"/>
                  <a:pt x="1427" y="1425"/>
                  <a:pt x="1428" y="1423"/>
                </a:cubicBezTo>
                <a:cubicBezTo>
                  <a:pt x="1429" y="1421"/>
                  <a:pt x="1429" y="1419"/>
                  <a:pt x="1430" y="1417"/>
                </a:cubicBezTo>
                <a:cubicBezTo>
                  <a:pt x="1432" y="1416"/>
                  <a:pt x="1433" y="1419"/>
                  <a:pt x="1435" y="1419"/>
                </a:cubicBezTo>
                <a:cubicBezTo>
                  <a:pt x="1438" y="1420"/>
                  <a:pt x="1441" y="1418"/>
                  <a:pt x="1444" y="1419"/>
                </a:cubicBezTo>
                <a:cubicBezTo>
                  <a:pt x="1446" y="1419"/>
                  <a:pt x="1447" y="1421"/>
                  <a:pt x="1449" y="1421"/>
                </a:cubicBezTo>
                <a:cubicBezTo>
                  <a:pt x="1452" y="1421"/>
                  <a:pt x="1453" y="1422"/>
                  <a:pt x="1455" y="1424"/>
                </a:cubicBezTo>
                <a:cubicBezTo>
                  <a:pt x="1457" y="1425"/>
                  <a:pt x="1459" y="1425"/>
                  <a:pt x="1461" y="1426"/>
                </a:cubicBezTo>
                <a:cubicBezTo>
                  <a:pt x="1462" y="1427"/>
                  <a:pt x="1463" y="1427"/>
                  <a:pt x="1463" y="1428"/>
                </a:cubicBezTo>
                <a:cubicBezTo>
                  <a:pt x="1464" y="1429"/>
                  <a:pt x="1465" y="1429"/>
                  <a:pt x="1466" y="1430"/>
                </a:cubicBezTo>
                <a:cubicBezTo>
                  <a:pt x="1468" y="1430"/>
                  <a:pt x="1470" y="1431"/>
                  <a:pt x="1472" y="1433"/>
                </a:cubicBezTo>
                <a:cubicBezTo>
                  <a:pt x="1473" y="1435"/>
                  <a:pt x="1475" y="1436"/>
                  <a:pt x="1477" y="1437"/>
                </a:cubicBezTo>
                <a:cubicBezTo>
                  <a:pt x="1479" y="1438"/>
                  <a:pt x="1480" y="1439"/>
                  <a:pt x="1481" y="1441"/>
                </a:cubicBezTo>
                <a:cubicBezTo>
                  <a:pt x="1485" y="1444"/>
                  <a:pt x="1489" y="1444"/>
                  <a:pt x="1493" y="1444"/>
                </a:cubicBezTo>
                <a:cubicBezTo>
                  <a:pt x="1496" y="1444"/>
                  <a:pt x="1498" y="1443"/>
                  <a:pt x="1500" y="1443"/>
                </a:cubicBezTo>
                <a:cubicBezTo>
                  <a:pt x="1502" y="1443"/>
                  <a:pt x="1505" y="1443"/>
                  <a:pt x="1508" y="1443"/>
                </a:cubicBezTo>
                <a:cubicBezTo>
                  <a:pt x="1513" y="1443"/>
                  <a:pt x="1518" y="1443"/>
                  <a:pt x="1524" y="1442"/>
                </a:cubicBezTo>
                <a:cubicBezTo>
                  <a:pt x="1526" y="1441"/>
                  <a:pt x="1529" y="1440"/>
                  <a:pt x="1530" y="1438"/>
                </a:cubicBezTo>
                <a:cubicBezTo>
                  <a:pt x="1531" y="1435"/>
                  <a:pt x="1532" y="1434"/>
                  <a:pt x="1534" y="1432"/>
                </a:cubicBezTo>
                <a:cubicBezTo>
                  <a:pt x="1536" y="1431"/>
                  <a:pt x="1538" y="1429"/>
                  <a:pt x="1540" y="1427"/>
                </a:cubicBezTo>
                <a:cubicBezTo>
                  <a:pt x="1542" y="1426"/>
                  <a:pt x="1544" y="1425"/>
                  <a:pt x="1546" y="1424"/>
                </a:cubicBezTo>
                <a:cubicBezTo>
                  <a:pt x="1548" y="1422"/>
                  <a:pt x="1550" y="1421"/>
                  <a:pt x="1553" y="1421"/>
                </a:cubicBezTo>
                <a:cubicBezTo>
                  <a:pt x="1555" y="1421"/>
                  <a:pt x="1556" y="1423"/>
                  <a:pt x="1558" y="1423"/>
                </a:cubicBezTo>
                <a:cubicBezTo>
                  <a:pt x="1559" y="1424"/>
                  <a:pt x="1560" y="1424"/>
                  <a:pt x="1561" y="1424"/>
                </a:cubicBezTo>
                <a:cubicBezTo>
                  <a:pt x="1562" y="1425"/>
                  <a:pt x="1562" y="1425"/>
                  <a:pt x="1563" y="1426"/>
                </a:cubicBezTo>
                <a:cubicBezTo>
                  <a:pt x="1564" y="1426"/>
                  <a:pt x="1565" y="1426"/>
                  <a:pt x="1566" y="1427"/>
                </a:cubicBezTo>
                <a:cubicBezTo>
                  <a:pt x="1567" y="1427"/>
                  <a:pt x="1568" y="1428"/>
                  <a:pt x="1569" y="1429"/>
                </a:cubicBezTo>
                <a:cubicBezTo>
                  <a:pt x="1571" y="1430"/>
                  <a:pt x="1574" y="1428"/>
                  <a:pt x="1575" y="1427"/>
                </a:cubicBezTo>
                <a:cubicBezTo>
                  <a:pt x="1576" y="1426"/>
                  <a:pt x="1576" y="1425"/>
                  <a:pt x="1577" y="1424"/>
                </a:cubicBezTo>
                <a:cubicBezTo>
                  <a:pt x="1578" y="1424"/>
                  <a:pt x="1579" y="1424"/>
                  <a:pt x="1580" y="1423"/>
                </a:cubicBezTo>
                <a:cubicBezTo>
                  <a:pt x="1582" y="1422"/>
                  <a:pt x="1583" y="1420"/>
                  <a:pt x="1584" y="1419"/>
                </a:cubicBezTo>
                <a:cubicBezTo>
                  <a:pt x="1585" y="1417"/>
                  <a:pt x="1587" y="1416"/>
                  <a:pt x="1589" y="1416"/>
                </a:cubicBezTo>
                <a:cubicBezTo>
                  <a:pt x="1590" y="1417"/>
                  <a:pt x="1590" y="1418"/>
                  <a:pt x="1591" y="1418"/>
                </a:cubicBezTo>
                <a:cubicBezTo>
                  <a:pt x="1592" y="1419"/>
                  <a:pt x="1593" y="1419"/>
                  <a:pt x="1593" y="1419"/>
                </a:cubicBezTo>
                <a:cubicBezTo>
                  <a:pt x="1594" y="1421"/>
                  <a:pt x="1594" y="1423"/>
                  <a:pt x="1593" y="1424"/>
                </a:cubicBezTo>
                <a:cubicBezTo>
                  <a:pt x="1593" y="1424"/>
                  <a:pt x="1592" y="1425"/>
                  <a:pt x="1591" y="1425"/>
                </a:cubicBezTo>
                <a:cubicBezTo>
                  <a:pt x="1591" y="1426"/>
                  <a:pt x="1591" y="1428"/>
                  <a:pt x="1590" y="1429"/>
                </a:cubicBezTo>
                <a:cubicBezTo>
                  <a:pt x="1590" y="1430"/>
                  <a:pt x="1588" y="1431"/>
                  <a:pt x="1587" y="1432"/>
                </a:cubicBezTo>
                <a:cubicBezTo>
                  <a:pt x="1587" y="1433"/>
                  <a:pt x="1587" y="1433"/>
                  <a:pt x="1586" y="1434"/>
                </a:cubicBezTo>
                <a:cubicBezTo>
                  <a:pt x="1585" y="1435"/>
                  <a:pt x="1584" y="1436"/>
                  <a:pt x="1584" y="1437"/>
                </a:cubicBezTo>
                <a:cubicBezTo>
                  <a:pt x="1583" y="1438"/>
                  <a:pt x="1582" y="1441"/>
                  <a:pt x="1584" y="1442"/>
                </a:cubicBezTo>
                <a:cubicBezTo>
                  <a:pt x="1586" y="1443"/>
                  <a:pt x="1587" y="1444"/>
                  <a:pt x="1588" y="1447"/>
                </a:cubicBezTo>
                <a:cubicBezTo>
                  <a:pt x="1588" y="1450"/>
                  <a:pt x="1587" y="1449"/>
                  <a:pt x="1584" y="1451"/>
                </a:cubicBezTo>
                <a:cubicBezTo>
                  <a:pt x="1583" y="1452"/>
                  <a:pt x="1583" y="1454"/>
                  <a:pt x="1583" y="1456"/>
                </a:cubicBezTo>
                <a:cubicBezTo>
                  <a:pt x="1583" y="1458"/>
                  <a:pt x="1583" y="1459"/>
                  <a:pt x="1582" y="1460"/>
                </a:cubicBezTo>
                <a:cubicBezTo>
                  <a:pt x="1582" y="1460"/>
                  <a:pt x="1581" y="1461"/>
                  <a:pt x="1581" y="1462"/>
                </a:cubicBezTo>
                <a:cubicBezTo>
                  <a:pt x="1582" y="1464"/>
                  <a:pt x="1584" y="1464"/>
                  <a:pt x="1585" y="1466"/>
                </a:cubicBezTo>
                <a:cubicBezTo>
                  <a:pt x="1587" y="1468"/>
                  <a:pt x="1586" y="1473"/>
                  <a:pt x="1585" y="1476"/>
                </a:cubicBezTo>
                <a:cubicBezTo>
                  <a:pt x="1585" y="1479"/>
                  <a:pt x="1586" y="1481"/>
                  <a:pt x="1586" y="1484"/>
                </a:cubicBezTo>
                <a:cubicBezTo>
                  <a:pt x="1586" y="1486"/>
                  <a:pt x="1585" y="1487"/>
                  <a:pt x="1586" y="1489"/>
                </a:cubicBezTo>
                <a:cubicBezTo>
                  <a:pt x="1588" y="1491"/>
                  <a:pt x="1588" y="1493"/>
                  <a:pt x="1587" y="1495"/>
                </a:cubicBezTo>
                <a:cubicBezTo>
                  <a:pt x="1587" y="1497"/>
                  <a:pt x="1585" y="1498"/>
                  <a:pt x="1584" y="1500"/>
                </a:cubicBezTo>
                <a:cubicBezTo>
                  <a:pt x="1582" y="1501"/>
                  <a:pt x="1581" y="1502"/>
                  <a:pt x="1580" y="1504"/>
                </a:cubicBezTo>
                <a:cubicBezTo>
                  <a:pt x="1579" y="1506"/>
                  <a:pt x="1579" y="1507"/>
                  <a:pt x="1578" y="1509"/>
                </a:cubicBezTo>
                <a:cubicBezTo>
                  <a:pt x="1578" y="1511"/>
                  <a:pt x="1577" y="1514"/>
                  <a:pt x="1576" y="1515"/>
                </a:cubicBezTo>
                <a:cubicBezTo>
                  <a:pt x="1576" y="1516"/>
                  <a:pt x="1575" y="1517"/>
                  <a:pt x="1574" y="1518"/>
                </a:cubicBezTo>
                <a:cubicBezTo>
                  <a:pt x="1574" y="1519"/>
                  <a:pt x="1574" y="1520"/>
                  <a:pt x="1573" y="1521"/>
                </a:cubicBezTo>
                <a:cubicBezTo>
                  <a:pt x="1572" y="1522"/>
                  <a:pt x="1572" y="1523"/>
                  <a:pt x="1571" y="1523"/>
                </a:cubicBezTo>
                <a:cubicBezTo>
                  <a:pt x="1571" y="1525"/>
                  <a:pt x="1571" y="1526"/>
                  <a:pt x="1571" y="1527"/>
                </a:cubicBezTo>
                <a:cubicBezTo>
                  <a:pt x="1570" y="1528"/>
                  <a:pt x="1570" y="1528"/>
                  <a:pt x="1569" y="1529"/>
                </a:cubicBezTo>
                <a:cubicBezTo>
                  <a:pt x="1569" y="1530"/>
                  <a:pt x="1568" y="1532"/>
                  <a:pt x="1568" y="1533"/>
                </a:cubicBezTo>
                <a:cubicBezTo>
                  <a:pt x="1568" y="1534"/>
                  <a:pt x="1567" y="1534"/>
                  <a:pt x="1566" y="1535"/>
                </a:cubicBezTo>
                <a:cubicBezTo>
                  <a:pt x="1566" y="1536"/>
                  <a:pt x="1566" y="1537"/>
                  <a:pt x="1565" y="1538"/>
                </a:cubicBezTo>
                <a:cubicBezTo>
                  <a:pt x="1565" y="1540"/>
                  <a:pt x="1564" y="1541"/>
                  <a:pt x="1563" y="1543"/>
                </a:cubicBezTo>
                <a:cubicBezTo>
                  <a:pt x="1561" y="1544"/>
                  <a:pt x="1562" y="1546"/>
                  <a:pt x="1562" y="1548"/>
                </a:cubicBezTo>
                <a:cubicBezTo>
                  <a:pt x="1562" y="1550"/>
                  <a:pt x="1561" y="1552"/>
                  <a:pt x="1560" y="1554"/>
                </a:cubicBezTo>
                <a:cubicBezTo>
                  <a:pt x="1560" y="1555"/>
                  <a:pt x="1559" y="1555"/>
                  <a:pt x="1559" y="1556"/>
                </a:cubicBezTo>
                <a:cubicBezTo>
                  <a:pt x="1558" y="1558"/>
                  <a:pt x="1558" y="1559"/>
                  <a:pt x="1558" y="1561"/>
                </a:cubicBezTo>
                <a:cubicBezTo>
                  <a:pt x="1557" y="1562"/>
                  <a:pt x="1556" y="1563"/>
                  <a:pt x="1556" y="1564"/>
                </a:cubicBezTo>
                <a:cubicBezTo>
                  <a:pt x="1555" y="1566"/>
                  <a:pt x="1555" y="1568"/>
                  <a:pt x="1554" y="1570"/>
                </a:cubicBezTo>
                <a:cubicBezTo>
                  <a:pt x="1554" y="1572"/>
                  <a:pt x="1553" y="1573"/>
                  <a:pt x="1552" y="1575"/>
                </a:cubicBezTo>
                <a:cubicBezTo>
                  <a:pt x="1552" y="1577"/>
                  <a:pt x="1552" y="1579"/>
                  <a:pt x="1550" y="1581"/>
                </a:cubicBezTo>
                <a:cubicBezTo>
                  <a:pt x="1548" y="1584"/>
                  <a:pt x="1547" y="1588"/>
                  <a:pt x="1546" y="1591"/>
                </a:cubicBezTo>
                <a:cubicBezTo>
                  <a:pt x="1545" y="1593"/>
                  <a:pt x="1544" y="1594"/>
                  <a:pt x="1542" y="1595"/>
                </a:cubicBezTo>
                <a:cubicBezTo>
                  <a:pt x="1541" y="1597"/>
                  <a:pt x="1540" y="1598"/>
                  <a:pt x="1539" y="1600"/>
                </a:cubicBezTo>
                <a:cubicBezTo>
                  <a:pt x="1537" y="1602"/>
                  <a:pt x="1534" y="1603"/>
                  <a:pt x="1530" y="1605"/>
                </a:cubicBezTo>
                <a:cubicBezTo>
                  <a:pt x="1529" y="1606"/>
                  <a:pt x="1528" y="1607"/>
                  <a:pt x="1526" y="1607"/>
                </a:cubicBezTo>
                <a:cubicBezTo>
                  <a:pt x="1525" y="1607"/>
                  <a:pt x="1524" y="1607"/>
                  <a:pt x="1523" y="1608"/>
                </a:cubicBezTo>
                <a:cubicBezTo>
                  <a:pt x="1523" y="1608"/>
                  <a:pt x="1522" y="1608"/>
                  <a:pt x="1522" y="1608"/>
                </a:cubicBezTo>
                <a:cubicBezTo>
                  <a:pt x="1519" y="1609"/>
                  <a:pt x="1516" y="1611"/>
                  <a:pt x="1513" y="1610"/>
                </a:cubicBezTo>
                <a:cubicBezTo>
                  <a:pt x="1510" y="1608"/>
                  <a:pt x="1508" y="1606"/>
                  <a:pt x="1504" y="1606"/>
                </a:cubicBezTo>
                <a:cubicBezTo>
                  <a:pt x="1501" y="1606"/>
                  <a:pt x="1495" y="1607"/>
                  <a:pt x="1495" y="1611"/>
                </a:cubicBezTo>
                <a:cubicBezTo>
                  <a:pt x="1498" y="1610"/>
                  <a:pt x="1500" y="1608"/>
                  <a:pt x="1503" y="1607"/>
                </a:cubicBezTo>
                <a:cubicBezTo>
                  <a:pt x="1505" y="1607"/>
                  <a:pt x="1508" y="1608"/>
                  <a:pt x="1510" y="1610"/>
                </a:cubicBezTo>
                <a:cubicBezTo>
                  <a:pt x="1510" y="1612"/>
                  <a:pt x="1507" y="1611"/>
                  <a:pt x="1505" y="1611"/>
                </a:cubicBezTo>
                <a:cubicBezTo>
                  <a:pt x="1502" y="1611"/>
                  <a:pt x="1501" y="1612"/>
                  <a:pt x="1499" y="1612"/>
                </a:cubicBezTo>
                <a:cubicBezTo>
                  <a:pt x="1496" y="1613"/>
                  <a:pt x="1490" y="1613"/>
                  <a:pt x="1487" y="1611"/>
                </a:cubicBezTo>
                <a:cubicBezTo>
                  <a:pt x="1485" y="1610"/>
                  <a:pt x="1483" y="1608"/>
                  <a:pt x="1481" y="1606"/>
                </a:cubicBezTo>
                <a:cubicBezTo>
                  <a:pt x="1479" y="1604"/>
                  <a:pt x="1476" y="1603"/>
                  <a:pt x="1473" y="1601"/>
                </a:cubicBezTo>
                <a:cubicBezTo>
                  <a:pt x="1470" y="1599"/>
                  <a:pt x="1469" y="1595"/>
                  <a:pt x="1465" y="1596"/>
                </a:cubicBezTo>
                <a:cubicBezTo>
                  <a:pt x="1461" y="1598"/>
                  <a:pt x="1459" y="1600"/>
                  <a:pt x="1455" y="1598"/>
                </a:cubicBezTo>
                <a:cubicBezTo>
                  <a:pt x="1453" y="1597"/>
                  <a:pt x="1451" y="1597"/>
                  <a:pt x="1449" y="1596"/>
                </a:cubicBezTo>
                <a:cubicBezTo>
                  <a:pt x="1447" y="1596"/>
                  <a:pt x="1445" y="1595"/>
                  <a:pt x="1442" y="1595"/>
                </a:cubicBezTo>
                <a:cubicBezTo>
                  <a:pt x="1439" y="1595"/>
                  <a:pt x="1436" y="1594"/>
                  <a:pt x="1433" y="1595"/>
                </a:cubicBezTo>
                <a:cubicBezTo>
                  <a:pt x="1430" y="1597"/>
                  <a:pt x="1427" y="1598"/>
                  <a:pt x="1424" y="1599"/>
                </a:cubicBezTo>
                <a:cubicBezTo>
                  <a:pt x="1421" y="1601"/>
                  <a:pt x="1419" y="1603"/>
                  <a:pt x="1415" y="1605"/>
                </a:cubicBezTo>
                <a:cubicBezTo>
                  <a:pt x="1412" y="1606"/>
                  <a:pt x="1408" y="1607"/>
                  <a:pt x="1405" y="1609"/>
                </a:cubicBezTo>
                <a:cubicBezTo>
                  <a:pt x="1401" y="1612"/>
                  <a:pt x="1398" y="1613"/>
                  <a:pt x="1394" y="1615"/>
                </a:cubicBezTo>
                <a:cubicBezTo>
                  <a:pt x="1390" y="1616"/>
                  <a:pt x="1388" y="1619"/>
                  <a:pt x="1384" y="1619"/>
                </a:cubicBezTo>
                <a:cubicBezTo>
                  <a:pt x="1380" y="1619"/>
                  <a:pt x="1377" y="1616"/>
                  <a:pt x="1374" y="1614"/>
                </a:cubicBezTo>
                <a:cubicBezTo>
                  <a:pt x="1370" y="1612"/>
                  <a:pt x="1366" y="1612"/>
                  <a:pt x="1362" y="1612"/>
                </a:cubicBezTo>
                <a:cubicBezTo>
                  <a:pt x="1358" y="1612"/>
                  <a:pt x="1354" y="1613"/>
                  <a:pt x="1350" y="1611"/>
                </a:cubicBezTo>
                <a:cubicBezTo>
                  <a:pt x="1348" y="1611"/>
                  <a:pt x="1347" y="1610"/>
                  <a:pt x="1345" y="1609"/>
                </a:cubicBezTo>
                <a:cubicBezTo>
                  <a:pt x="1344" y="1608"/>
                  <a:pt x="1342" y="1608"/>
                  <a:pt x="1340" y="1607"/>
                </a:cubicBezTo>
                <a:cubicBezTo>
                  <a:pt x="1334" y="1605"/>
                  <a:pt x="1326" y="1601"/>
                  <a:pt x="1319" y="1600"/>
                </a:cubicBezTo>
                <a:cubicBezTo>
                  <a:pt x="1315" y="1599"/>
                  <a:pt x="1311" y="1599"/>
                  <a:pt x="1307" y="1598"/>
                </a:cubicBezTo>
                <a:cubicBezTo>
                  <a:pt x="1303" y="1596"/>
                  <a:pt x="1300" y="1594"/>
                  <a:pt x="1296" y="1594"/>
                </a:cubicBezTo>
                <a:cubicBezTo>
                  <a:pt x="1292" y="1593"/>
                  <a:pt x="1288" y="1593"/>
                  <a:pt x="1284" y="1594"/>
                </a:cubicBezTo>
                <a:cubicBezTo>
                  <a:pt x="1280" y="1596"/>
                  <a:pt x="1276" y="1598"/>
                  <a:pt x="1272" y="1597"/>
                </a:cubicBezTo>
                <a:cubicBezTo>
                  <a:pt x="1269" y="1597"/>
                  <a:pt x="1268" y="1595"/>
                  <a:pt x="1267" y="1593"/>
                </a:cubicBezTo>
                <a:cubicBezTo>
                  <a:pt x="1266" y="1592"/>
                  <a:pt x="1265" y="1591"/>
                  <a:pt x="1265" y="1590"/>
                </a:cubicBezTo>
                <a:cubicBezTo>
                  <a:pt x="1264" y="1588"/>
                  <a:pt x="1265" y="1587"/>
                  <a:pt x="1264" y="1585"/>
                </a:cubicBezTo>
                <a:cubicBezTo>
                  <a:pt x="1262" y="1581"/>
                  <a:pt x="1255" y="1579"/>
                  <a:pt x="1250" y="1580"/>
                </a:cubicBezTo>
                <a:cubicBezTo>
                  <a:pt x="1248" y="1580"/>
                  <a:pt x="1246" y="1581"/>
                  <a:pt x="1244" y="1581"/>
                </a:cubicBezTo>
                <a:cubicBezTo>
                  <a:pt x="1242" y="1581"/>
                  <a:pt x="1240" y="1580"/>
                  <a:pt x="1239" y="1579"/>
                </a:cubicBezTo>
                <a:cubicBezTo>
                  <a:pt x="1235" y="1579"/>
                  <a:pt x="1232" y="1576"/>
                  <a:pt x="1228" y="1576"/>
                </a:cubicBezTo>
                <a:cubicBezTo>
                  <a:pt x="1226" y="1576"/>
                  <a:pt x="1224" y="1576"/>
                  <a:pt x="1222" y="1575"/>
                </a:cubicBezTo>
                <a:cubicBezTo>
                  <a:pt x="1220" y="1574"/>
                  <a:pt x="1219" y="1574"/>
                  <a:pt x="1216" y="1573"/>
                </a:cubicBezTo>
                <a:cubicBezTo>
                  <a:pt x="1212" y="1573"/>
                  <a:pt x="1207" y="1573"/>
                  <a:pt x="1206" y="1568"/>
                </a:cubicBezTo>
                <a:cubicBezTo>
                  <a:pt x="1205" y="1565"/>
                  <a:pt x="1208" y="1561"/>
                  <a:pt x="1205" y="1559"/>
                </a:cubicBezTo>
                <a:cubicBezTo>
                  <a:pt x="1204" y="1558"/>
                  <a:pt x="1201" y="1558"/>
                  <a:pt x="1200" y="1557"/>
                </a:cubicBezTo>
                <a:cubicBezTo>
                  <a:pt x="1198" y="1556"/>
                  <a:pt x="1196" y="1556"/>
                  <a:pt x="1194" y="1555"/>
                </a:cubicBezTo>
                <a:cubicBezTo>
                  <a:pt x="1192" y="1555"/>
                  <a:pt x="1190" y="1555"/>
                  <a:pt x="1188" y="1554"/>
                </a:cubicBezTo>
                <a:cubicBezTo>
                  <a:pt x="1186" y="1554"/>
                  <a:pt x="1184" y="1553"/>
                  <a:pt x="1182" y="1552"/>
                </a:cubicBezTo>
                <a:cubicBezTo>
                  <a:pt x="1174" y="1550"/>
                  <a:pt x="1166" y="1551"/>
                  <a:pt x="1159" y="1553"/>
                </a:cubicBezTo>
                <a:cubicBezTo>
                  <a:pt x="1151" y="1556"/>
                  <a:pt x="1143" y="1558"/>
                  <a:pt x="1136" y="1559"/>
                </a:cubicBezTo>
                <a:cubicBezTo>
                  <a:pt x="1128" y="1561"/>
                  <a:pt x="1124" y="1569"/>
                  <a:pt x="1119" y="1575"/>
                </a:cubicBezTo>
                <a:cubicBezTo>
                  <a:pt x="1114" y="1581"/>
                  <a:pt x="1109" y="1587"/>
                  <a:pt x="1112" y="1595"/>
                </a:cubicBezTo>
                <a:cubicBezTo>
                  <a:pt x="1115" y="1603"/>
                  <a:pt x="1120" y="1608"/>
                  <a:pt x="1117" y="1616"/>
                </a:cubicBezTo>
                <a:cubicBezTo>
                  <a:pt x="1115" y="1620"/>
                  <a:pt x="1113" y="1622"/>
                  <a:pt x="1110" y="1625"/>
                </a:cubicBezTo>
                <a:cubicBezTo>
                  <a:pt x="1107" y="1627"/>
                  <a:pt x="1105" y="1629"/>
                  <a:pt x="1102" y="1632"/>
                </a:cubicBezTo>
                <a:cubicBezTo>
                  <a:pt x="1097" y="1637"/>
                  <a:pt x="1087" y="1640"/>
                  <a:pt x="1081" y="1636"/>
                </a:cubicBezTo>
                <a:cubicBezTo>
                  <a:pt x="1077" y="1633"/>
                  <a:pt x="1075" y="1631"/>
                  <a:pt x="1071" y="1629"/>
                </a:cubicBezTo>
                <a:cubicBezTo>
                  <a:pt x="1068" y="1628"/>
                  <a:pt x="1066" y="1626"/>
                  <a:pt x="1063" y="1623"/>
                </a:cubicBezTo>
                <a:cubicBezTo>
                  <a:pt x="1060" y="1621"/>
                  <a:pt x="1056" y="1620"/>
                  <a:pt x="1052" y="1617"/>
                </a:cubicBezTo>
                <a:cubicBezTo>
                  <a:pt x="1051" y="1616"/>
                  <a:pt x="1049" y="1614"/>
                  <a:pt x="1047" y="1613"/>
                </a:cubicBezTo>
                <a:cubicBezTo>
                  <a:pt x="1046" y="1612"/>
                  <a:pt x="1043" y="1612"/>
                  <a:pt x="1041" y="1612"/>
                </a:cubicBezTo>
                <a:cubicBezTo>
                  <a:pt x="1039" y="1611"/>
                  <a:pt x="1037" y="1610"/>
                  <a:pt x="1035" y="1609"/>
                </a:cubicBezTo>
                <a:cubicBezTo>
                  <a:pt x="1032" y="1608"/>
                  <a:pt x="1030" y="1609"/>
                  <a:pt x="1027" y="1609"/>
                </a:cubicBezTo>
                <a:cubicBezTo>
                  <a:pt x="1025" y="1608"/>
                  <a:pt x="1022" y="1607"/>
                  <a:pt x="1019" y="1606"/>
                </a:cubicBezTo>
                <a:cubicBezTo>
                  <a:pt x="1015" y="1605"/>
                  <a:pt x="1011" y="1605"/>
                  <a:pt x="1007" y="1605"/>
                </a:cubicBezTo>
                <a:cubicBezTo>
                  <a:pt x="1000" y="1604"/>
                  <a:pt x="991" y="1602"/>
                  <a:pt x="985" y="1598"/>
                </a:cubicBezTo>
                <a:cubicBezTo>
                  <a:pt x="982" y="1595"/>
                  <a:pt x="979" y="1591"/>
                  <a:pt x="977" y="1588"/>
                </a:cubicBezTo>
                <a:cubicBezTo>
                  <a:pt x="975" y="1584"/>
                  <a:pt x="975" y="1581"/>
                  <a:pt x="975" y="1577"/>
                </a:cubicBezTo>
                <a:cubicBezTo>
                  <a:pt x="975" y="1573"/>
                  <a:pt x="973" y="1570"/>
                  <a:pt x="969" y="1567"/>
                </a:cubicBezTo>
                <a:cubicBezTo>
                  <a:pt x="966" y="1565"/>
                  <a:pt x="961" y="1566"/>
                  <a:pt x="957" y="1565"/>
                </a:cubicBezTo>
                <a:cubicBezTo>
                  <a:pt x="954" y="1564"/>
                  <a:pt x="949" y="1564"/>
                  <a:pt x="946" y="1562"/>
                </a:cubicBezTo>
                <a:cubicBezTo>
                  <a:pt x="942" y="1560"/>
                  <a:pt x="939" y="1558"/>
                  <a:pt x="935" y="1556"/>
                </a:cubicBezTo>
                <a:cubicBezTo>
                  <a:pt x="927" y="1553"/>
                  <a:pt x="919" y="1553"/>
                  <a:pt x="911" y="1553"/>
                </a:cubicBezTo>
                <a:cubicBezTo>
                  <a:pt x="902" y="1553"/>
                  <a:pt x="894" y="1555"/>
                  <a:pt x="886" y="1552"/>
                </a:cubicBezTo>
                <a:cubicBezTo>
                  <a:pt x="882" y="1551"/>
                  <a:pt x="878" y="1548"/>
                  <a:pt x="875" y="1546"/>
                </a:cubicBezTo>
                <a:cubicBezTo>
                  <a:pt x="871" y="1544"/>
                  <a:pt x="867" y="1543"/>
                  <a:pt x="864" y="1542"/>
                </a:cubicBezTo>
                <a:cubicBezTo>
                  <a:pt x="861" y="1542"/>
                  <a:pt x="858" y="1542"/>
                  <a:pt x="855" y="1541"/>
                </a:cubicBezTo>
                <a:cubicBezTo>
                  <a:pt x="854" y="1540"/>
                  <a:pt x="851" y="1540"/>
                  <a:pt x="851" y="1539"/>
                </a:cubicBezTo>
                <a:cubicBezTo>
                  <a:pt x="850" y="1538"/>
                  <a:pt x="850" y="1536"/>
                  <a:pt x="850" y="1534"/>
                </a:cubicBezTo>
                <a:cubicBezTo>
                  <a:pt x="850" y="1531"/>
                  <a:pt x="849" y="1527"/>
                  <a:pt x="846" y="1527"/>
                </a:cubicBezTo>
                <a:cubicBezTo>
                  <a:pt x="842" y="1527"/>
                  <a:pt x="843" y="1533"/>
                  <a:pt x="838" y="1532"/>
                </a:cubicBezTo>
                <a:cubicBezTo>
                  <a:pt x="837" y="1529"/>
                  <a:pt x="841" y="1525"/>
                  <a:pt x="837" y="1524"/>
                </a:cubicBezTo>
                <a:cubicBezTo>
                  <a:pt x="834" y="1524"/>
                  <a:pt x="832" y="1526"/>
                  <a:pt x="829" y="1525"/>
                </a:cubicBezTo>
                <a:cubicBezTo>
                  <a:pt x="827" y="1524"/>
                  <a:pt x="826" y="1522"/>
                  <a:pt x="824" y="1520"/>
                </a:cubicBezTo>
                <a:cubicBezTo>
                  <a:pt x="823" y="1519"/>
                  <a:pt x="821" y="1519"/>
                  <a:pt x="820" y="1518"/>
                </a:cubicBezTo>
                <a:cubicBezTo>
                  <a:pt x="818" y="1515"/>
                  <a:pt x="818" y="1508"/>
                  <a:pt x="820" y="1506"/>
                </a:cubicBezTo>
                <a:cubicBezTo>
                  <a:pt x="821" y="1505"/>
                  <a:pt x="824" y="1505"/>
                  <a:pt x="825" y="1504"/>
                </a:cubicBezTo>
                <a:cubicBezTo>
                  <a:pt x="826" y="1502"/>
                  <a:pt x="827" y="1501"/>
                  <a:pt x="828" y="1500"/>
                </a:cubicBezTo>
                <a:cubicBezTo>
                  <a:pt x="831" y="1497"/>
                  <a:pt x="836" y="1497"/>
                  <a:pt x="838" y="1494"/>
                </a:cubicBezTo>
                <a:cubicBezTo>
                  <a:pt x="841" y="1491"/>
                  <a:pt x="842" y="1487"/>
                  <a:pt x="843" y="1484"/>
                </a:cubicBezTo>
                <a:cubicBezTo>
                  <a:pt x="845" y="1480"/>
                  <a:pt x="848" y="1479"/>
                  <a:pt x="850" y="1476"/>
                </a:cubicBezTo>
                <a:cubicBezTo>
                  <a:pt x="853" y="1472"/>
                  <a:pt x="849" y="1469"/>
                  <a:pt x="848" y="1465"/>
                </a:cubicBezTo>
                <a:cubicBezTo>
                  <a:pt x="848" y="1464"/>
                  <a:pt x="849" y="1462"/>
                  <a:pt x="847" y="1461"/>
                </a:cubicBezTo>
                <a:cubicBezTo>
                  <a:pt x="845" y="1459"/>
                  <a:pt x="843" y="1459"/>
                  <a:pt x="841" y="1457"/>
                </a:cubicBezTo>
                <a:cubicBezTo>
                  <a:pt x="839" y="1456"/>
                  <a:pt x="837" y="1453"/>
                  <a:pt x="835" y="1451"/>
                </a:cubicBezTo>
                <a:cubicBezTo>
                  <a:pt x="832" y="1448"/>
                  <a:pt x="830" y="1439"/>
                  <a:pt x="833" y="1435"/>
                </a:cubicBezTo>
                <a:cubicBezTo>
                  <a:pt x="835" y="1431"/>
                  <a:pt x="840" y="1432"/>
                  <a:pt x="843" y="1429"/>
                </a:cubicBezTo>
                <a:cubicBezTo>
                  <a:pt x="846" y="1426"/>
                  <a:pt x="846" y="1422"/>
                  <a:pt x="848" y="1419"/>
                </a:cubicBezTo>
                <a:cubicBezTo>
                  <a:pt x="850" y="1415"/>
                  <a:pt x="851" y="1413"/>
                  <a:pt x="848" y="1410"/>
                </a:cubicBezTo>
                <a:cubicBezTo>
                  <a:pt x="845" y="1407"/>
                  <a:pt x="843" y="1413"/>
                  <a:pt x="840" y="1416"/>
                </a:cubicBezTo>
                <a:cubicBezTo>
                  <a:pt x="839" y="1417"/>
                  <a:pt x="837" y="1417"/>
                  <a:pt x="835" y="1418"/>
                </a:cubicBezTo>
                <a:cubicBezTo>
                  <a:pt x="833" y="1418"/>
                  <a:pt x="833" y="1420"/>
                  <a:pt x="832" y="1421"/>
                </a:cubicBezTo>
                <a:cubicBezTo>
                  <a:pt x="830" y="1422"/>
                  <a:pt x="828" y="1423"/>
                  <a:pt x="827" y="1422"/>
                </a:cubicBezTo>
                <a:cubicBezTo>
                  <a:pt x="825" y="1420"/>
                  <a:pt x="826" y="1419"/>
                  <a:pt x="826" y="1417"/>
                </a:cubicBezTo>
                <a:cubicBezTo>
                  <a:pt x="827" y="1411"/>
                  <a:pt x="816" y="1397"/>
                  <a:pt x="812" y="1406"/>
                </a:cubicBezTo>
                <a:cubicBezTo>
                  <a:pt x="809" y="1407"/>
                  <a:pt x="810" y="1400"/>
                  <a:pt x="805" y="1402"/>
                </a:cubicBezTo>
                <a:cubicBezTo>
                  <a:pt x="803" y="1402"/>
                  <a:pt x="802" y="1404"/>
                  <a:pt x="800" y="1404"/>
                </a:cubicBezTo>
                <a:cubicBezTo>
                  <a:pt x="798" y="1405"/>
                  <a:pt x="797" y="1405"/>
                  <a:pt x="795" y="1405"/>
                </a:cubicBezTo>
                <a:cubicBezTo>
                  <a:pt x="792" y="1406"/>
                  <a:pt x="789" y="1407"/>
                  <a:pt x="786" y="1409"/>
                </a:cubicBezTo>
                <a:cubicBezTo>
                  <a:pt x="784" y="1411"/>
                  <a:pt x="782" y="1414"/>
                  <a:pt x="778" y="1414"/>
                </a:cubicBezTo>
                <a:cubicBezTo>
                  <a:pt x="775" y="1415"/>
                  <a:pt x="771" y="1416"/>
                  <a:pt x="767" y="1415"/>
                </a:cubicBezTo>
                <a:cubicBezTo>
                  <a:pt x="764" y="1415"/>
                  <a:pt x="763" y="1415"/>
                  <a:pt x="761" y="1416"/>
                </a:cubicBezTo>
                <a:cubicBezTo>
                  <a:pt x="759" y="1416"/>
                  <a:pt x="757" y="1417"/>
                  <a:pt x="755" y="1417"/>
                </a:cubicBezTo>
                <a:cubicBezTo>
                  <a:pt x="750" y="1416"/>
                  <a:pt x="749" y="1413"/>
                  <a:pt x="745" y="1412"/>
                </a:cubicBezTo>
                <a:cubicBezTo>
                  <a:pt x="743" y="1411"/>
                  <a:pt x="740" y="1410"/>
                  <a:pt x="737" y="1411"/>
                </a:cubicBezTo>
                <a:cubicBezTo>
                  <a:pt x="734" y="1413"/>
                  <a:pt x="731" y="1415"/>
                  <a:pt x="727" y="1416"/>
                </a:cubicBezTo>
                <a:cubicBezTo>
                  <a:pt x="725" y="1417"/>
                  <a:pt x="724" y="1416"/>
                  <a:pt x="722" y="1415"/>
                </a:cubicBezTo>
                <a:cubicBezTo>
                  <a:pt x="720" y="1414"/>
                  <a:pt x="718" y="1414"/>
                  <a:pt x="716" y="1414"/>
                </a:cubicBezTo>
                <a:cubicBezTo>
                  <a:pt x="712" y="1413"/>
                  <a:pt x="710" y="1408"/>
                  <a:pt x="707" y="1414"/>
                </a:cubicBezTo>
                <a:cubicBezTo>
                  <a:pt x="705" y="1418"/>
                  <a:pt x="701" y="1418"/>
                  <a:pt x="697" y="1418"/>
                </a:cubicBezTo>
                <a:cubicBezTo>
                  <a:pt x="694" y="1419"/>
                  <a:pt x="691" y="1421"/>
                  <a:pt x="688" y="1422"/>
                </a:cubicBezTo>
                <a:cubicBezTo>
                  <a:pt x="684" y="1424"/>
                  <a:pt x="680" y="1426"/>
                  <a:pt x="675" y="1424"/>
                </a:cubicBezTo>
                <a:cubicBezTo>
                  <a:pt x="672" y="1423"/>
                  <a:pt x="669" y="1420"/>
                  <a:pt x="666" y="1420"/>
                </a:cubicBezTo>
                <a:cubicBezTo>
                  <a:pt x="659" y="1418"/>
                  <a:pt x="653" y="1416"/>
                  <a:pt x="646" y="1417"/>
                </a:cubicBezTo>
                <a:cubicBezTo>
                  <a:pt x="640" y="1417"/>
                  <a:pt x="633" y="1417"/>
                  <a:pt x="626" y="1419"/>
                </a:cubicBezTo>
                <a:cubicBezTo>
                  <a:pt x="623" y="1421"/>
                  <a:pt x="619" y="1423"/>
                  <a:pt x="615" y="1421"/>
                </a:cubicBezTo>
                <a:cubicBezTo>
                  <a:pt x="612" y="1420"/>
                  <a:pt x="610" y="1419"/>
                  <a:pt x="607" y="1421"/>
                </a:cubicBezTo>
                <a:cubicBezTo>
                  <a:pt x="604" y="1422"/>
                  <a:pt x="601" y="1425"/>
                  <a:pt x="597" y="1426"/>
                </a:cubicBezTo>
                <a:cubicBezTo>
                  <a:pt x="593" y="1428"/>
                  <a:pt x="589" y="1427"/>
                  <a:pt x="585" y="1427"/>
                </a:cubicBezTo>
                <a:cubicBezTo>
                  <a:pt x="580" y="1427"/>
                  <a:pt x="577" y="1428"/>
                  <a:pt x="573" y="1428"/>
                </a:cubicBezTo>
                <a:cubicBezTo>
                  <a:pt x="569" y="1429"/>
                  <a:pt x="565" y="1429"/>
                  <a:pt x="561" y="1430"/>
                </a:cubicBezTo>
                <a:cubicBezTo>
                  <a:pt x="557" y="1431"/>
                  <a:pt x="554" y="1433"/>
                  <a:pt x="550" y="1434"/>
                </a:cubicBezTo>
                <a:cubicBezTo>
                  <a:pt x="546" y="1435"/>
                  <a:pt x="542" y="1436"/>
                  <a:pt x="538" y="1437"/>
                </a:cubicBezTo>
                <a:cubicBezTo>
                  <a:pt x="535" y="1439"/>
                  <a:pt x="531" y="1440"/>
                  <a:pt x="528" y="1443"/>
                </a:cubicBezTo>
                <a:cubicBezTo>
                  <a:pt x="525" y="1445"/>
                  <a:pt x="521" y="1454"/>
                  <a:pt x="517" y="1454"/>
                </a:cubicBezTo>
                <a:cubicBezTo>
                  <a:pt x="515" y="1454"/>
                  <a:pt x="514" y="1452"/>
                  <a:pt x="513" y="1451"/>
                </a:cubicBezTo>
                <a:cubicBezTo>
                  <a:pt x="509" y="1448"/>
                  <a:pt x="506" y="1452"/>
                  <a:pt x="502" y="1454"/>
                </a:cubicBezTo>
                <a:cubicBezTo>
                  <a:pt x="499" y="1456"/>
                  <a:pt x="495" y="1456"/>
                  <a:pt x="491" y="1457"/>
                </a:cubicBezTo>
                <a:cubicBezTo>
                  <a:pt x="484" y="1460"/>
                  <a:pt x="483" y="1470"/>
                  <a:pt x="475" y="1472"/>
                </a:cubicBezTo>
                <a:cubicBezTo>
                  <a:pt x="471" y="1474"/>
                  <a:pt x="467" y="1473"/>
                  <a:pt x="463" y="1474"/>
                </a:cubicBezTo>
                <a:cubicBezTo>
                  <a:pt x="459" y="1476"/>
                  <a:pt x="456" y="1479"/>
                  <a:pt x="452" y="1477"/>
                </a:cubicBezTo>
                <a:cubicBezTo>
                  <a:pt x="448" y="1476"/>
                  <a:pt x="445" y="1474"/>
                  <a:pt x="441" y="1473"/>
                </a:cubicBezTo>
                <a:cubicBezTo>
                  <a:pt x="440" y="1473"/>
                  <a:pt x="436" y="1473"/>
                  <a:pt x="435" y="1472"/>
                </a:cubicBezTo>
                <a:cubicBezTo>
                  <a:pt x="433" y="1471"/>
                  <a:pt x="434" y="1469"/>
                  <a:pt x="432" y="1467"/>
                </a:cubicBezTo>
                <a:cubicBezTo>
                  <a:pt x="431" y="1467"/>
                  <a:pt x="428" y="1467"/>
                  <a:pt x="427" y="1468"/>
                </a:cubicBezTo>
                <a:cubicBezTo>
                  <a:pt x="423" y="1469"/>
                  <a:pt x="419" y="1471"/>
                  <a:pt x="415" y="1472"/>
                </a:cubicBezTo>
                <a:cubicBezTo>
                  <a:pt x="412" y="1473"/>
                  <a:pt x="408" y="1474"/>
                  <a:pt x="404" y="1474"/>
                </a:cubicBezTo>
                <a:cubicBezTo>
                  <a:pt x="401" y="1475"/>
                  <a:pt x="397" y="1474"/>
                  <a:pt x="394" y="1474"/>
                </a:cubicBezTo>
                <a:cubicBezTo>
                  <a:pt x="392" y="1474"/>
                  <a:pt x="390" y="1474"/>
                  <a:pt x="388" y="1474"/>
                </a:cubicBezTo>
                <a:cubicBezTo>
                  <a:pt x="386" y="1474"/>
                  <a:pt x="385" y="1474"/>
                  <a:pt x="383" y="1474"/>
                </a:cubicBezTo>
                <a:cubicBezTo>
                  <a:pt x="382" y="1473"/>
                  <a:pt x="381" y="1472"/>
                  <a:pt x="380" y="1471"/>
                </a:cubicBezTo>
                <a:cubicBezTo>
                  <a:pt x="378" y="1469"/>
                  <a:pt x="375" y="1469"/>
                  <a:pt x="373" y="1468"/>
                </a:cubicBezTo>
                <a:cubicBezTo>
                  <a:pt x="368" y="1465"/>
                  <a:pt x="368" y="1459"/>
                  <a:pt x="364" y="1456"/>
                </a:cubicBezTo>
                <a:cubicBezTo>
                  <a:pt x="362" y="1455"/>
                  <a:pt x="362" y="1453"/>
                  <a:pt x="363" y="1452"/>
                </a:cubicBezTo>
                <a:cubicBezTo>
                  <a:pt x="365" y="1449"/>
                  <a:pt x="363" y="1449"/>
                  <a:pt x="361" y="1450"/>
                </a:cubicBezTo>
                <a:cubicBezTo>
                  <a:pt x="358" y="1450"/>
                  <a:pt x="357" y="1450"/>
                  <a:pt x="355" y="1452"/>
                </a:cubicBezTo>
                <a:cubicBezTo>
                  <a:pt x="355" y="1452"/>
                  <a:pt x="354" y="1453"/>
                  <a:pt x="353" y="1453"/>
                </a:cubicBezTo>
                <a:cubicBezTo>
                  <a:pt x="350" y="1453"/>
                  <a:pt x="346" y="1452"/>
                  <a:pt x="344" y="1455"/>
                </a:cubicBezTo>
                <a:cubicBezTo>
                  <a:pt x="343" y="1457"/>
                  <a:pt x="343" y="1459"/>
                  <a:pt x="343" y="1461"/>
                </a:cubicBezTo>
                <a:cubicBezTo>
                  <a:pt x="342" y="1464"/>
                  <a:pt x="340" y="1467"/>
                  <a:pt x="339" y="1470"/>
                </a:cubicBezTo>
                <a:cubicBezTo>
                  <a:pt x="337" y="1473"/>
                  <a:pt x="336" y="1477"/>
                  <a:pt x="335" y="1480"/>
                </a:cubicBezTo>
                <a:cubicBezTo>
                  <a:pt x="334" y="1483"/>
                  <a:pt x="332" y="1487"/>
                  <a:pt x="330" y="1490"/>
                </a:cubicBezTo>
                <a:cubicBezTo>
                  <a:pt x="329" y="1494"/>
                  <a:pt x="328" y="1497"/>
                  <a:pt x="326" y="1501"/>
                </a:cubicBezTo>
                <a:cubicBezTo>
                  <a:pt x="323" y="1507"/>
                  <a:pt x="320" y="1512"/>
                  <a:pt x="315" y="1516"/>
                </a:cubicBezTo>
                <a:cubicBezTo>
                  <a:pt x="312" y="1519"/>
                  <a:pt x="309" y="1521"/>
                  <a:pt x="305" y="1523"/>
                </a:cubicBezTo>
                <a:cubicBezTo>
                  <a:pt x="302" y="1524"/>
                  <a:pt x="300" y="1526"/>
                  <a:pt x="297" y="1527"/>
                </a:cubicBezTo>
                <a:cubicBezTo>
                  <a:pt x="294" y="1528"/>
                  <a:pt x="290" y="1529"/>
                  <a:pt x="287" y="1531"/>
                </a:cubicBezTo>
                <a:cubicBezTo>
                  <a:pt x="286" y="1531"/>
                  <a:pt x="285" y="1532"/>
                  <a:pt x="284" y="1532"/>
                </a:cubicBezTo>
                <a:cubicBezTo>
                  <a:pt x="283" y="1533"/>
                  <a:pt x="281" y="1533"/>
                  <a:pt x="280" y="1533"/>
                </a:cubicBezTo>
                <a:cubicBezTo>
                  <a:pt x="277" y="1535"/>
                  <a:pt x="273" y="1536"/>
                  <a:pt x="269" y="1537"/>
                </a:cubicBezTo>
                <a:cubicBezTo>
                  <a:pt x="264" y="1540"/>
                  <a:pt x="260" y="1545"/>
                  <a:pt x="257" y="1550"/>
                </a:cubicBezTo>
                <a:cubicBezTo>
                  <a:pt x="256" y="1552"/>
                  <a:pt x="255" y="1554"/>
                  <a:pt x="253" y="1556"/>
                </a:cubicBezTo>
                <a:cubicBezTo>
                  <a:pt x="251" y="1558"/>
                  <a:pt x="249" y="1559"/>
                  <a:pt x="247" y="1561"/>
                </a:cubicBezTo>
                <a:cubicBezTo>
                  <a:pt x="245" y="1562"/>
                  <a:pt x="244" y="1564"/>
                  <a:pt x="244" y="1567"/>
                </a:cubicBezTo>
                <a:cubicBezTo>
                  <a:pt x="244" y="1569"/>
                  <a:pt x="243" y="1571"/>
                  <a:pt x="243" y="1574"/>
                </a:cubicBezTo>
                <a:cubicBezTo>
                  <a:pt x="242" y="1577"/>
                  <a:pt x="241" y="1580"/>
                  <a:pt x="240" y="1584"/>
                </a:cubicBezTo>
                <a:cubicBezTo>
                  <a:pt x="239" y="1586"/>
                  <a:pt x="237" y="1587"/>
                  <a:pt x="236" y="1589"/>
                </a:cubicBezTo>
                <a:cubicBezTo>
                  <a:pt x="234" y="1591"/>
                  <a:pt x="234" y="1593"/>
                  <a:pt x="232" y="1595"/>
                </a:cubicBezTo>
                <a:cubicBezTo>
                  <a:pt x="231" y="1597"/>
                  <a:pt x="229" y="1598"/>
                  <a:pt x="229" y="1601"/>
                </a:cubicBezTo>
                <a:cubicBezTo>
                  <a:pt x="228" y="1605"/>
                  <a:pt x="230" y="1610"/>
                  <a:pt x="230" y="1615"/>
                </a:cubicBezTo>
                <a:cubicBezTo>
                  <a:pt x="230" y="1619"/>
                  <a:pt x="227" y="1623"/>
                  <a:pt x="229" y="1627"/>
                </a:cubicBezTo>
                <a:cubicBezTo>
                  <a:pt x="231" y="1629"/>
                  <a:pt x="233" y="1630"/>
                  <a:pt x="234" y="1632"/>
                </a:cubicBezTo>
                <a:cubicBezTo>
                  <a:pt x="237" y="1636"/>
                  <a:pt x="235" y="1643"/>
                  <a:pt x="233" y="1647"/>
                </a:cubicBezTo>
                <a:cubicBezTo>
                  <a:pt x="232" y="1650"/>
                  <a:pt x="230" y="1653"/>
                  <a:pt x="228" y="1656"/>
                </a:cubicBezTo>
                <a:cubicBezTo>
                  <a:pt x="224" y="1661"/>
                  <a:pt x="219" y="1665"/>
                  <a:pt x="215" y="1670"/>
                </a:cubicBezTo>
                <a:cubicBezTo>
                  <a:pt x="213" y="1673"/>
                  <a:pt x="210" y="1675"/>
                  <a:pt x="208" y="1677"/>
                </a:cubicBezTo>
                <a:cubicBezTo>
                  <a:pt x="206" y="1679"/>
                  <a:pt x="204" y="1681"/>
                  <a:pt x="202" y="1682"/>
                </a:cubicBezTo>
                <a:cubicBezTo>
                  <a:pt x="199" y="1683"/>
                  <a:pt x="197" y="1685"/>
                  <a:pt x="195" y="1686"/>
                </a:cubicBezTo>
                <a:cubicBezTo>
                  <a:pt x="193" y="1687"/>
                  <a:pt x="192" y="1688"/>
                  <a:pt x="190" y="1690"/>
                </a:cubicBezTo>
                <a:cubicBezTo>
                  <a:pt x="189" y="1690"/>
                  <a:pt x="188" y="1691"/>
                  <a:pt x="187" y="1691"/>
                </a:cubicBezTo>
                <a:cubicBezTo>
                  <a:pt x="185" y="1693"/>
                  <a:pt x="182" y="1694"/>
                  <a:pt x="180" y="1696"/>
                </a:cubicBezTo>
                <a:cubicBezTo>
                  <a:pt x="178" y="1698"/>
                  <a:pt x="176" y="1700"/>
                  <a:pt x="174" y="1702"/>
                </a:cubicBezTo>
                <a:cubicBezTo>
                  <a:pt x="172" y="1705"/>
                  <a:pt x="170" y="1705"/>
                  <a:pt x="167" y="1706"/>
                </a:cubicBezTo>
                <a:cubicBezTo>
                  <a:pt x="165" y="1707"/>
                  <a:pt x="162" y="1707"/>
                  <a:pt x="160" y="1707"/>
                </a:cubicBezTo>
                <a:cubicBezTo>
                  <a:pt x="157" y="1708"/>
                  <a:pt x="155" y="1709"/>
                  <a:pt x="153" y="1709"/>
                </a:cubicBezTo>
                <a:cubicBezTo>
                  <a:pt x="150" y="1710"/>
                  <a:pt x="148" y="1710"/>
                  <a:pt x="146" y="1710"/>
                </a:cubicBezTo>
                <a:cubicBezTo>
                  <a:pt x="142" y="1711"/>
                  <a:pt x="137" y="1712"/>
                  <a:pt x="135" y="1716"/>
                </a:cubicBezTo>
                <a:cubicBezTo>
                  <a:pt x="134" y="1718"/>
                  <a:pt x="133" y="1719"/>
                  <a:pt x="131" y="1721"/>
                </a:cubicBezTo>
                <a:cubicBezTo>
                  <a:pt x="129" y="1724"/>
                  <a:pt x="128" y="1727"/>
                  <a:pt x="127" y="1731"/>
                </a:cubicBezTo>
                <a:cubicBezTo>
                  <a:pt x="126" y="1733"/>
                  <a:pt x="126" y="1736"/>
                  <a:pt x="125" y="1739"/>
                </a:cubicBezTo>
                <a:cubicBezTo>
                  <a:pt x="123" y="1745"/>
                  <a:pt x="119" y="1749"/>
                  <a:pt x="116" y="1754"/>
                </a:cubicBezTo>
                <a:cubicBezTo>
                  <a:pt x="112" y="1758"/>
                  <a:pt x="106" y="1760"/>
                  <a:pt x="101" y="1763"/>
                </a:cubicBezTo>
                <a:cubicBezTo>
                  <a:pt x="99" y="1764"/>
                  <a:pt x="97" y="1765"/>
                  <a:pt x="94" y="1766"/>
                </a:cubicBezTo>
                <a:cubicBezTo>
                  <a:pt x="91" y="1768"/>
                  <a:pt x="90" y="1773"/>
                  <a:pt x="89" y="1777"/>
                </a:cubicBezTo>
                <a:cubicBezTo>
                  <a:pt x="89" y="1779"/>
                  <a:pt x="88" y="1782"/>
                  <a:pt x="87" y="1784"/>
                </a:cubicBezTo>
                <a:cubicBezTo>
                  <a:pt x="85" y="1789"/>
                  <a:pt x="82" y="1793"/>
                  <a:pt x="80" y="1799"/>
                </a:cubicBezTo>
                <a:cubicBezTo>
                  <a:pt x="79" y="1804"/>
                  <a:pt x="81" y="1810"/>
                  <a:pt x="78" y="1815"/>
                </a:cubicBezTo>
                <a:cubicBezTo>
                  <a:pt x="76" y="1820"/>
                  <a:pt x="71" y="1825"/>
                  <a:pt x="66" y="1828"/>
                </a:cubicBezTo>
                <a:cubicBezTo>
                  <a:pt x="64" y="1830"/>
                  <a:pt x="62" y="1832"/>
                  <a:pt x="60" y="1834"/>
                </a:cubicBezTo>
                <a:cubicBezTo>
                  <a:pt x="58" y="1836"/>
                  <a:pt x="55" y="1837"/>
                  <a:pt x="54" y="1839"/>
                </a:cubicBezTo>
                <a:cubicBezTo>
                  <a:pt x="55" y="1839"/>
                  <a:pt x="56" y="1838"/>
                  <a:pt x="57" y="1838"/>
                </a:cubicBezTo>
                <a:cubicBezTo>
                  <a:pt x="57" y="1839"/>
                  <a:pt x="55" y="1840"/>
                  <a:pt x="54" y="1840"/>
                </a:cubicBezTo>
                <a:cubicBezTo>
                  <a:pt x="52" y="1842"/>
                  <a:pt x="51" y="1845"/>
                  <a:pt x="49" y="1847"/>
                </a:cubicBezTo>
                <a:cubicBezTo>
                  <a:pt x="45" y="1854"/>
                  <a:pt x="42" y="1860"/>
                  <a:pt x="39" y="1867"/>
                </a:cubicBezTo>
                <a:cubicBezTo>
                  <a:pt x="38" y="1871"/>
                  <a:pt x="37" y="1874"/>
                  <a:pt x="35" y="1877"/>
                </a:cubicBezTo>
                <a:cubicBezTo>
                  <a:pt x="34" y="1880"/>
                  <a:pt x="34" y="1883"/>
                  <a:pt x="33" y="1886"/>
                </a:cubicBezTo>
                <a:cubicBezTo>
                  <a:pt x="32" y="1888"/>
                  <a:pt x="31" y="1891"/>
                  <a:pt x="30" y="1893"/>
                </a:cubicBezTo>
                <a:cubicBezTo>
                  <a:pt x="28" y="1895"/>
                  <a:pt x="25" y="1896"/>
                  <a:pt x="23" y="1897"/>
                </a:cubicBezTo>
                <a:cubicBezTo>
                  <a:pt x="22" y="1898"/>
                  <a:pt x="20" y="1901"/>
                  <a:pt x="19" y="1903"/>
                </a:cubicBezTo>
                <a:cubicBezTo>
                  <a:pt x="18" y="1904"/>
                  <a:pt x="18" y="1906"/>
                  <a:pt x="17" y="1908"/>
                </a:cubicBezTo>
                <a:cubicBezTo>
                  <a:pt x="17" y="1910"/>
                  <a:pt x="17" y="1912"/>
                  <a:pt x="17" y="1913"/>
                </a:cubicBezTo>
                <a:cubicBezTo>
                  <a:pt x="16" y="1916"/>
                  <a:pt x="16" y="1920"/>
                  <a:pt x="16" y="1923"/>
                </a:cubicBezTo>
                <a:cubicBezTo>
                  <a:pt x="15" y="1925"/>
                  <a:pt x="15" y="1927"/>
                  <a:pt x="15" y="1929"/>
                </a:cubicBezTo>
                <a:cubicBezTo>
                  <a:pt x="15" y="1931"/>
                  <a:pt x="14" y="1934"/>
                  <a:pt x="14" y="1936"/>
                </a:cubicBezTo>
                <a:cubicBezTo>
                  <a:pt x="14" y="1937"/>
                  <a:pt x="14" y="1943"/>
                  <a:pt x="16" y="1940"/>
                </a:cubicBezTo>
                <a:cubicBezTo>
                  <a:pt x="17" y="1939"/>
                  <a:pt x="16" y="1935"/>
                  <a:pt x="16" y="1934"/>
                </a:cubicBezTo>
                <a:cubicBezTo>
                  <a:pt x="16" y="1933"/>
                  <a:pt x="17" y="1932"/>
                  <a:pt x="17" y="1931"/>
                </a:cubicBezTo>
                <a:cubicBezTo>
                  <a:pt x="18" y="1930"/>
                  <a:pt x="18" y="1929"/>
                  <a:pt x="19" y="1929"/>
                </a:cubicBezTo>
                <a:cubicBezTo>
                  <a:pt x="20" y="1928"/>
                  <a:pt x="20" y="1930"/>
                  <a:pt x="20" y="1931"/>
                </a:cubicBezTo>
                <a:cubicBezTo>
                  <a:pt x="20" y="1932"/>
                  <a:pt x="21" y="1932"/>
                  <a:pt x="22" y="1933"/>
                </a:cubicBezTo>
                <a:cubicBezTo>
                  <a:pt x="23" y="1934"/>
                  <a:pt x="24" y="1936"/>
                  <a:pt x="24" y="1938"/>
                </a:cubicBezTo>
                <a:cubicBezTo>
                  <a:pt x="25" y="1940"/>
                  <a:pt x="27" y="1940"/>
                  <a:pt x="28" y="1942"/>
                </a:cubicBezTo>
                <a:cubicBezTo>
                  <a:pt x="29" y="1943"/>
                  <a:pt x="30" y="1947"/>
                  <a:pt x="31" y="1944"/>
                </a:cubicBezTo>
                <a:cubicBezTo>
                  <a:pt x="31" y="1943"/>
                  <a:pt x="31" y="1942"/>
                  <a:pt x="33" y="1943"/>
                </a:cubicBezTo>
                <a:cubicBezTo>
                  <a:pt x="34" y="1943"/>
                  <a:pt x="34" y="1944"/>
                  <a:pt x="34" y="1945"/>
                </a:cubicBezTo>
                <a:cubicBezTo>
                  <a:pt x="35" y="1948"/>
                  <a:pt x="36" y="1948"/>
                  <a:pt x="37" y="1950"/>
                </a:cubicBezTo>
                <a:cubicBezTo>
                  <a:pt x="38" y="1952"/>
                  <a:pt x="40" y="1954"/>
                  <a:pt x="40" y="1956"/>
                </a:cubicBezTo>
                <a:cubicBezTo>
                  <a:pt x="40" y="1958"/>
                  <a:pt x="39" y="1960"/>
                  <a:pt x="39" y="1962"/>
                </a:cubicBezTo>
                <a:cubicBezTo>
                  <a:pt x="40" y="1964"/>
                  <a:pt x="38" y="1965"/>
                  <a:pt x="37" y="1967"/>
                </a:cubicBezTo>
                <a:cubicBezTo>
                  <a:pt x="35" y="1968"/>
                  <a:pt x="34" y="1969"/>
                  <a:pt x="34" y="1971"/>
                </a:cubicBezTo>
                <a:cubicBezTo>
                  <a:pt x="34" y="1972"/>
                  <a:pt x="34" y="1974"/>
                  <a:pt x="35" y="1973"/>
                </a:cubicBezTo>
                <a:cubicBezTo>
                  <a:pt x="36" y="1973"/>
                  <a:pt x="35" y="1971"/>
                  <a:pt x="36" y="1970"/>
                </a:cubicBezTo>
                <a:cubicBezTo>
                  <a:pt x="36" y="1969"/>
                  <a:pt x="37" y="1967"/>
                  <a:pt x="38" y="1967"/>
                </a:cubicBezTo>
                <a:cubicBezTo>
                  <a:pt x="39" y="1969"/>
                  <a:pt x="38" y="1971"/>
                  <a:pt x="37" y="1972"/>
                </a:cubicBezTo>
                <a:cubicBezTo>
                  <a:pt x="36" y="1973"/>
                  <a:pt x="36" y="1974"/>
                  <a:pt x="36" y="1974"/>
                </a:cubicBezTo>
                <a:cubicBezTo>
                  <a:pt x="35" y="1975"/>
                  <a:pt x="34" y="1975"/>
                  <a:pt x="34" y="1976"/>
                </a:cubicBezTo>
                <a:cubicBezTo>
                  <a:pt x="33" y="1976"/>
                  <a:pt x="32" y="1978"/>
                  <a:pt x="33" y="1978"/>
                </a:cubicBezTo>
                <a:cubicBezTo>
                  <a:pt x="33" y="1979"/>
                  <a:pt x="34" y="1979"/>
                  <a:pt x="35" y="1979"/>
                </a:cubicBezTo>
                <a:cubicBezTo>
                  <a:pt x="36" y="1980"/>
                  <a:pt x="36" y="1981"/>
                  <a:pt x="34" y="1981"/>
                </a:cubicBezTo>
                <a:cubicBezTo>
                  <a:pt x="33" y="1981"/>
                  <a:pt x="33" y="1980"/>
                  <a:pt x="32" y="1980"/>
                </a:cubicBezTo>
                <a:cubicBezTo>
                  <a:pt x="32" y="1981"/>
                  <a:pt x="32" y="1982"/>
                  <a:pt x="32" y="1982"/>
                </a:cubicBezTo>
                <a:cubicBezTo>
                  <a:pt x="33" y="1983"/>
                  <a:pt x="33" y="1983"/>
                  <a:pt x="33" y="1985"/>
                </a:cubicBezTo>
                <a:cubicBezTo>
                  <a:pt x="32" y="1987"/>
                  <a:pt x="33" y="1988"/>
                  <a:pt x="35" y="1989"/>
                </a:cubicBezTo>
                <a:cubicBezTo>
                  <a:pt x="36" y="1991"/>
                  <a:pt x="38" y="1991"/>
                  <a:pt x="39" y="1993"/>
                </a:cubicBezTo>
                <a:cubicBezTo>
                  <a:pt x="41" y="1995"/>
                  <a:pt x="40" y="1998"/>
                  <a:pt x="40" y="2001"/>
                </a:cubicBezTo>
                <a:cubicBezTo>
                  <a:pt x="41" y="2004"/>
                  <a:pt x="42" y="2008"/>
                  <a:pt x="42" y="2011"/>
                </a:cubicBezTo>
                <a:cubicBezTo>
                  <a:pt x="42" y="2013"/>
                  <a:pt x="43" y="2015"/>
                  <a:pt x="44" y="2018"/>
                </a:cubicBezTo>
                <a:cubicBezTo>
                  <a:pt x="44" y="2020"/>
                  <a:pt x="44" y="2023"/>
                  <a:pt x="44" y="2025"/>
                </a:cubicBezTo>
                <a:cubicBezTo>
                  <a:pt x="44" y="2030"/>
                  <a:pt x="43" y="2034"/>
                  <a:pt x="43" y="2039"/>
                </a:cubicBezTo>
                <a:cubicBezTo>
                  <a:pt x="43" y="2043"/>
                  <a:pt x="41" y="2046"/>
                  <a:pt x="40" y="2050"/>
                </a:cubicBezTo>
                <a:cubicBezTo>
                  <a:pt x="39" y="2051"/>
                  <a:pt x="38" y="2053"/>
                  <a:pt x="38" y="2054"/>
                </a:cubicBezTo>
                <a:cubicBezTo>
                  <a:pt x="35" y="2060"/>
                  <a:pt x="33" y="2066"/>
                  <a:pt x="32" y="2072"/>
                </a:cubicBezTo>
                <a:cubicBezTo>
                  <a:pt x="31" y="2077"/>
                  <a:pt x="31" y="2083"/>
                  <a:pt x="30" y="2088"/>
                </a:cubicBezTo>
                <a:cubicBezTo>
                  <a:pt x="28" y="2095"/>
                  <a:pt x="25" y="2101"/>
                  <a:pt x="21" y="2107"/>
                </a:cubicBezTo>
                <a:cubicBezTo>
                  <a:pt x="19" y="2111"/>
                  <a:pt x="16" y="2115"/>
                  <a:pt x="12" y="2118"/>
                </a:cubicBezTo>
                <a:cubicBezTo>
                  <a:pt x="10" y="2120"/>
                  <a:pt x="7" y="2122"/>
                  <a:pt x="4" y="2123"/>
                </a:cubicBezTo>
                <a:cubicBezTo>
                  <a:pt x="3" y="2123"/>
                  <a:pt x="2" y="2123"/>
                  <a:pt x="1" y="2124"/>
                </a:cubicBezTo>
                <a:cubicBezTo>
                  <a:pt x="0" y="2125"/>
                  <a:pt x="2" y="2125"/>
                  <a:pt x="2" y="2126"/>
                </a:cubicBezTo>
                <a:cubicBezTo>
                  <a:pt x="2" y="2126"/>
                  <a:pt x="3" y="2128"/>
                  <a:pt x="4" y="2127"/>
                </a:cubicBezTo>
                <a:cubicBezTo>
                  <a:pt x="5" y="2126"/>
                  <a:pt x="3" y="2125"/>
                  <a:pt x="4" y="2125"/>
                </a:cubicBezTo>
                <a:cubicBezTo>
                  <a:pt x="5" y="2124"/>
                  <a:pt x="7" y="2125"/>
                  <a:pt x="7" y="2125"/>
                </a:cubicBezTo>
                <a:cubicBezTo>
                  <a:pt x="8" y="2125"/>
                  <a:pt x="9" y="2125"/>
                  <a:pt x="10" y="2126"/>
                </a:cubicBezTo>
                <a:cubicBezTo>
                  <a:pt x="10" y="2127"/>
                  <a:pt x="10" y="2128"/>
                  <a:pt x="11" y="2128"/>
                </a:cubicBezTo>
                <a:cubicBezTo>
                  <a:pt x="12" y="2129"/>
                  <a:pt x="13" y="2129"/>
                  <a:pt x="14" y="2130"/>
                </a:cubicBezTo>
                <a:cubicBezTo>
                  <a:pt x="15" y="2131"/>
                  <a:pt x="15" y="2133"/>
                  <a:pt x="16" y="2135"/>
                </a:cubicBezTo>
                <a:cubicBezTo>
                  <a:pt x="17" y="2137"/>
                  <a:pt x="19" y="2138"/>
                  <a:pt x="20" y="2140"/>
                </a:cubicBezTo>
                <a:cubicBezTo>
                  <a:pt x="21" y="2142"/>
                  <a:pt x="21" y="2145"/>
                  <a:pt x="22" y="2147"/>
                </a:cubicBezTo>
                <a:cubicBezTo>
                  <a:pt x="22" y="2148"/>
                  <a:pt x="22" y="2149"/>
                  <a:pt x="23" y="2151"/>
                </a:cubicBezTo>
                <a:cubicBezTo>
                  <a:pt x="23" y="2151"/>
                  <a:pt x="24" y="2152"/>
                  <a:pt x="24" y="2152"/>
                </a:cubicBezTo>
                <a:cubicBezTo>
                  <a:pt x="25" y="2153"/>
                  <a:pt x="26" y="2152"/>
                  <a:pt x="26" y="2153"/>
                </a:cubicBezTo>
                <a:cubicBezTo>
                  <a:pt x="28" y="2154"/>
                  <a:pt x="28" y="2156"/>
                  <a:pt x="28" y="2158"/>
                </a:cubicBezTo>
                <a:cubicBezTo>
                  <a:pt x="29" y="2160"/>
                  <a:pt x="30" y="2161"/>
                  <a:pt x="31" y="2163"/>
                </a:cubicBezTo>
                <a:cubicBezTo>
                  <a:pt x="1880" y="2166"/>
                  <a:pt x="1880" y="2166"/>
                  <a:pt x="1880" y="2166"/>
                </a:cubicBezTo>
                <a:cubicBezTo>
                  <a:pt x="1882" y="2165"/>
                  <a:pt x="1884" y="2166"/>
                  <a:pt x="1886" y="2165"/>
                </a:cubicBezTo>
                <a:cubicBezTo>
                  <a:pt x="1891" y="2165"/>
                  <a:pt x="1895" y="2162"/>
                  <a:pt x="1899" y="2162"/>
                </a:cubicBezTo>
                <a:cubicBezTo>
                  <a:pt x="1902" y="2162"/>
                  <a:pt x="1904" y="2162"/>
                  <a:pt x="1906" y="2162"/>
                </a:cubicBezTo>
                <a:cubicBezTo>
                  <a:pt x="1908" y="2161"/>
                  <a:pt x="1909" y="2161"/>
                  <a:pt x="1910" y="2160"/>
                </a:cubicBezTo>
                <a:cubicBezTo>
                  <a:pt x="1912" y="2160"/>
                  <a:pt x="1913" y="2161"/>
                  <a:pt x="1915" y="2160"/>
                </a:cubicBezTo>
                <a:cubicBezTo>
                  <a:pt x="1917" y="2159"/>
                  <a:pt x="1920" y="2160"/>
                  <a:pt x="1922" y="2159"/>
                </a:cubicBezTo>
                <a:cubicBezTo>
                  <a:pt x="1925" y="2158"/>
                  <a:pt x="1927" y="2157"/>
                  <a:pt x="1929" y="2156"/>
                </a:cubicBezTo>
                <a:cubicBezTo>
                  <a:pt x="1931" y="2155"/>
                  <a:pt x="1933" y="2153"/>
                  <a:pt x="1935" y="2151"/>
                </a:cubicBezTo>
                <a:cubicBezTo>
                  <a:pt x="1937" y="2150"/>
                  <a:pt x="1939" y="2148"/>
                  <a:pt x="1942" y="2148"/>
                </a:cubicBezTo>
                <a:cubicBezTo>
                  <a:pt x="1944" y="2147"/>
                  <a:pt x="1946" y="2147"/>
                  <a:pt x="1948" y="2147"/>
                </a:cubicBezTo>
                <a:cubicBezTo>
                  <a:pt x="1952" y="2147"/>
                  <a:pt x="1957" y="2147"/>
                  <a:pt x="1962" y="2147"/>
                </a:cubicBezTo>
                <a:cubicBezTo>
                  <a:pt x="1964" y="2146"/>
                  <a:pt x="1966" y="2146"/>
                  <a:pt x="1967" y="2143"/>
                </a:cubicBezTo>
                <a:cubicBezTo>
                  <a:pt x="1969" y="2141"/>
                  <a:pt x="1971" y="2138"/>
                  <a:pt x="1973" y="2136"/>
                </a:cubicBezTo>
                <a:cubicBezTo>
                  <a:pt x="1975" y="2134"/>
                  <a:pt x="1978" y="2132"/>
                  <a:pt x="1980" y="2130"/>
                </a:cubicBezTo>
                <a:cubicBezTo>
                  <a:pt x="1983" y="2129"/>
                  <a:pt x="1986" y="2127"/>
                  <a:pt x="1989" y="2125"/>
                </a:cubicBezTo>
                <a:cubicBezTo>
                  <a:pt x="1992" y="2124"/>
                  <a:pt x="1995" y="2124"/>
                  <a:pt x="1998" y="2123"/>
                </a:cubicBezTo>
                <a:cubicBezTo>
                  <a:pt x="2001" y="2122"/>
                  <a:pt x="2004" y="2121"/>
                  <a:pt x="2008" y="2120"/>
                </a:cubicBezTo>
                <a:cubicBezTo>
                  <a:pt x="2009" y="2120"/>
                  <a:pt x="2011" y="2119"/>
                  <a:pt x="2012" y="2119"/>
                </a:cubicBezTo>
                <a:cubicBezTo>
                  <a:pt x="2015" y="2118"/>
                  <a:pt x="2018" y="2117"/>
                  <a:pt x="2021" y="2116"/>
                </a:cubicBezTo>
                <a:cubicBezTo>
                  <a:pt x="2024" y="2116"/>
                  <a:pt x="2028" y="2114"/>
                  <a:pt x="2031" y="2113"/>
                </a:cubicBezTo>
                <a:cubicBezTo>
                  <a:pt x="2037" y="2112"/>
                  <a:pt x="2042" y="2110"/>
                  <a:pt x="2047" y="2108"/>
                </a:cubicBezTo>
                <a:cubicBezTo>
                  <a:pt x="2049" y="2107"/>
                  <a:pt x="2051" y="2106"/>
                  <a:pt x="2053" y="2105"/>
                </a:cubicBezTo>
                <a:cubicBezTo>
                  <a:pt x="2055" y="2104"/>
                  <a:pt x="2057" y="2103"/>
                  <a:pt x="2060" y="2103"/>
                </a:cubicBezTo>
                <a:cubicBezTo>
                  <a:pt x="2062" y="2102"/>
                  <a:pt x="2064" y="2100"/>
                  <a:pt x="2066" y="2100"/>
                </a:cubicBezTo>
                <a:cubicBezTo>
                  <a:pt x="2068" y="2099"/>
                  <a:pt x="2070" y="2099"/>
                  <a:pt x="2071" y="2096"/>
                </a:cubicBezTo>
                <a:cubicBezTo>
                  <a:pt x="2072" y="2092"/>
                  <a:pt x="2067" y="2088"/>
                  <a:pt x="2070" y="2084"/>
                </a:cubicBezTo>
                <a:cubicBezTo>
                  <a:pt x="2071" y="2082"/>
                  <a:pt x="2073" y="2080"/>
                  <a:pt x="2075" y="2079"/>
                </a:cubicBezTo>
                <a:cubicBezTo>
                  <a:pt x="2076" y="2077"/>
                  <a:pt x="2077" y="2075"/>
                  <a:pt x="2079" y="2074"/>
                </a:cubicBezTo>
                <a:cubicBezTo>
                  <a:pt x="2080" y="2072"/>
                  <a:pt x="2082" y="2072"/>
                  <a:pt x="2084" y="2072"/>
                </a:cubicBezTo>
                <a:cubicBezTo>
                  <a:pt x="2086" y="2071"/>
                  <a:pt x="2088" y="2070"/>
                  <a:pt x="2090" y="2069"/>
                </a:cubicBezTo>
                <a:cubicBezTo>
                  <a:pt x="2092" y="2068"/>
                  <a:pt x="2094" y="2067"/>
                  <a:pt x="2097" y="2066"/>
                </a:cubicBezTo>
                <a:cubicBezTo>
                  <a:pt x="2101" y="2065"/>
                  <a:pt x="2107" y="2063"/>
                  <a:pt x="2112" y="2062"/>
                </a:cubicBezTo>
                <a:cubicBezTo>
                  <a:pt x="2114" y="2061"/>
                  <a:pt x="2115" y="2059"/>
                  <a:pt x="2117" y="2059"/>
                </a:cubicBezTo>
                <a:cubicBezTo>
                  <a:pt x="2119" y="2058"/>
                  <a:pt x="2121" y="2058"/>
                  <a:pt x="2123" y="2057"/>
                </a:cubicBezTo>
                <a:cubicBezTo>
                  <a:pt x="2125" y="2056"/>
                  <a:pt x="2127" y="2055"/>
                  <a:pt x="2130" y="2055"/>
                </a:cubicBezTo>
                <a:cubicBezTo>
                  <a:pt x="2132" y="2054"/>
                  <a:pt x="2134" y="2054"/>
                  <a:pt x="2136" y="2054"/>
                </a:cubicBezTo>
                <a:cubicBezTo>
                  <a:pt x="2140" y="2055"/>
                  <a:pt x="2144" y="2056"/>
                  <a:pt x="2149" y="2056"/>
                </a:cubicBezTo>
                <a:cubicBezTo>
                  <a:pt x="2151" y="2056"/>
                  <a:pt x="2153" y="2056"/>
                  <a:pt x="2155" y="2055"/>
                </a:cubicBezTo>
                <a:cubicBezTo>
                  <a:pt x="2157" y="2053"/>
                  <a:pt x="2158" y="2052"/>
                  <a:pt x="2159" y="2050"/>
                </a:cubicBezTo>
                <a:cubicBezTo>
                  <a:pt x="2160" y="2048"/>
                  <a:pt x="2160" y="2045"/>
                  <a:pt x="2160" y="2043"/>
                </a:cubicBezTo>
                <a:cubicBezTo>
                  <a:pt x="2160" y="2041"/>
                  <a:pt x="2161" y="2039"/>
                  <a:pt x="2162" y="2037"/>
                </a:cubicBezTo>
                <a:cubicBezTo>
                  <a:pt x="2162" y="2035"/>
                  <a:pt x="2163" y="2033"/>
                  <a:pt x="2165" y="2031"/>
                </a:cubicBezTo>
                <a:cubicBezTo>
                  <a:pt x="2166" y="2031"/>
                  <a:pt x="2167" y="2030"/>
                  <a:pt x="2168" y="2030"/>
                </a:cubicBezTo>
                <a:cubicBezTo>
                  <a:pt x="2168" y="2029"/>
                  <a:pt x="2169" y="2028"/>
                  <a:pt x="2170" y="2028"/>
                </a:cubicBezTo>
                <a:cubicBezTo>
                  <a:pt x="2174" y="2025"/>
                  <a:pt x="2179" y="2029"/>
                  <a:pt x="2183" y="2028"/>
                </a:cubicBezTo>
                <a:cubicBezTo>
                  <a:pt x="2186" y="2028"/>
                  <a:pt x="2187" y="2027"/>
                  <a:pt x="2189" y="2026"/>
                </a:cubicBezTo>
                <a:cubicBezTo>
                  <a:pt x="2191" y="2025"/>
                  <a:pt x="2193" y="2024"/>
                  <a:pt x="2195" y="2023"/>
                </a:cubicBezTo>
                <a:cubicBezTo>
                  <a:pt x="2198" y="2023"/>
                  <a:pt x="2198" y="2021"/>
                  <a:pt x="2199" y="2019"/>
                </a:cubicBezTo>
                <a:cubicBezTo>
                  <a:pt x="2199" y="2018"/>
                  <a:pt x="2199" y="2017"/>
                  <a:pt x="2199" y="2016"/>
                </a:cubicBezTo>
                <a:cubicBezTo>
                  <a:pt x="2200" y="2015"/>
                  <a:pt x="2201" y="2013"/>
                  <a:pt x="2202" y="2012"/>
                </a:cubicBezTo>
                <a:cubicBezTo>
                  <a:pt x="2202" y="2010"/>
                  <a:pt x="2202" y="2009"/>
                  <a:pt x="2203" y="2008"/>
                </a:cubicBezTo>
                <a:cubicBezTo>
                  <a:pt x="2204" y="2006"/>
                  <a:pt x="2205" y="2004"/>
                  <a:pt x="2208" y="2002"/>
                </a:cubicBezTo>
                <a:cubicBezTo>
                  <a:pt x="2208" y="2002"/>
                  <a:pt x="2209" y="2001"/>
                  <a:pt x="2211" y="2001"/>
                </a:cubicBezTo>
                <a:cubicBezTo>
                  <a:pt x="2212" y="2000"/>
                  <a:pt x="2213" y="2001"/>
                  <a:pt x="2214" y="2000"/>
                </a:cubicBezTo>
                <a:cubicBezTo>
                  <a:pt x="2216" y="2000"/>
                  <a:pt x="2218" y="1998"/>
                  <a:pt x="2220" y="1997"/>
                </a:cubicBezTo>
                <a:cubicBezTo>
                  <a:pt x="2224" y="1996"/>
                  <a:pt x="2229" y="1997"/>
                  <a:pt x="2233" y="1995"/>
                </a:cubicBezTo>
                <a:cubicBezTo>
                  <a:pt x="2235" y="1994"/>
                  <a:pt x="2236" y="1993"/>
                  <a:pt x="2236" y="1990"/>
                </a:cubicBezTo>
                <a:cubicBezTo>
                  <a:pt x="2236" y="1988"/>
                  <a:pt x="2234" y="1986"/>
                  <a:pt x="2234" y="1984"/>
                </a:cubicBezTo>
                <a:cubicBezTo>
                  <a:pt x="2234" y="1983"/>
                  <a:pt x="2235" y="1981"/>
                  <a:pt x="2235" y="1980"/>
                </a:cubicBezTo>
                <a:cubicBezTo>
                  <a:pt x="2235" y="1979"/>
                  <a:pt x="2234" y="1979"/>
                  <a:pt x="2234" y="1978"/>
                </a:cubicBezTo>
                <a:cubicBezTo>
                  <a:pt x="2233" y="1976"/>
                  <a:pt x="2233" y="1972"/>
                  <a:pt x="2233" y="1969"/>
                </a:cubicBezTo>
                <a:cubicBezTo>
                  <a:pt x="2234" y="1967"/>
                  <a:pt x="2236" y="1965"/>
                  <a:pt x="2237" y="1963"/>
                </a:cubicBezTo>
                <a:cubicBezTo>
                  <a:pt x="2238" y="1961"/>
                  <a:pt x="2238" y="1958"/>
                  <a:pt x="2238" y="1956"/>
                </a:cubicBezTo>
                <a:cubicBezTo>
                  <a:pt x="2239" y="1954"/>
                  <a:pt x="2241" y="1953"/>
                  <a:pt x="2242" y="1951"/>
                </a:cubicBezTo>
                <a:cubicBezTo>
                  <a:pt x="2243" y="1949"/>
                  <a:pt x="2243" y="1947"/>
                  <a:pt x="2245" y="1946"/>
                </a:cubicBezTo>
                <a:cubicBezTo>
                  <a:pt x="2247" y="1944"/>
                  <a:pt x="2250" y="1944"/>
                  <a:pt x="2249" y="1947"/>
                </a:cubicBezTo>
                <a:cubicBezTo>
                  <a:pt x="2248" y="1948"/>
                  <a:pt x="2247" y="1949"/>
                  <a:pt x="2247" y="1950"/>
                </a:cubicBezTo>
                <a:cubicBezTo>
                  <a:pt x="2248" y="1951"/>
                  <a:pt x="2249" y="1951"/>
                  <a:pt x="2250" y="1951"/>
                </a:cubicBezTo>
                <a:cubicBezTo>
                  <a:pt x="2251" y="1950"/>
                  <a:pt x="2252" y="1950"/>
                  <a:pt x="2253" y="1950"/>
                </a:cubicBezTo>
                <a:cubicBezTo>
                  <a:pt x="2254" y="1950"/>
                  <a:pt x="2255" y="1951"/>
                  <a:pt x="2256" y="1950"/>
                </a:cubicBezTo>
                <a:cubicBezTo>
                  <a:pt x="2259" y="1949"/>
                  <a:pt x="2259" y="1944"/>
                  <a:pt x="2262" y="1941"/>
                </a:cubicBezTo>
                <a:cubicBezTo>
                  <a:pt x="2263" y="1940"/>
                  <a:pt x="2264" y="1939"/>
                  <a:pt x="2265" y="1937"/>
                </a:cubicBezTo>
                <a:cubicBezTo>
                  <a:pt x="2265" y="1936"/>
                  <a:pt x="2265" y="1935"/>
                  <a:pt x="2266" y="1934"/>
                </a:cubicBezTo>
                <a:cubicBezTo>
                  <a:pt x="2267" y="1931"/>
                  <a:pt x="2269" y="1927"/>
                  <a:pt x="2272" y="1926"/>
                </a:cubicBezTo>
                <a:cubicBezTo>
                  <a:pt x="2274" y="1925"/>
                  <a:pt x="2275" y="1924"/>
                  <a:pt x="2277" y="1922"/>
                </a:cubicBezTo>
                <a:cubicBezTo>
                  <a:pt x="2278" y="1920"/>
                  <a:pt x="2280" y="1919"/>
                  <a:pt x="2282" y="1917"/>
                </a:cubicBezTo>
                <a:cubicBezTo>
                  <a:pt x="2284" y="1915"/>
                  <a:pt x="2284" y="1913"/>
                  <a:pt x="2286" y="1911"/>
                </a:cubicBezTo>
                <a:cubicBezTo>
                  <a:pt x="2287" y="1909"/>
                  <a:pt x="2288" y="1907"/>
                  <a:pt x="2289" y="1906"/>
                </a:cubicBezTo>
                <a:cubicBezTo>
                  <a:pt x="2290" y="1904"/>
                  <a:pt x="2291" y="1902"/>
                  <a:pt x="2291" y="1900"/>
                </a:cubicBezTo>
                <a:cubicBezTo>
                  <a:pt x="2292" y="1899"/>
                  <a:pt x="2292" y="1898"/>
                  <a:pt x="2293" y="1897"/>
                </a:cubicBezTo>
                <a:cubicBezTo>
                  <a:pt x="2293" y="1897"/>
                  <a:pt x="2294" y="1896"/>
                  <a:pt x="2294" y="1895"/>
                </a:cubicBezTo>
                <a:cubicBezTo>
                  <a:pt x="2295" y="1893"/>
                  <a:pt x="2297" y="1891"/>
                  <a:pt x="2297" y="1889"/>
                </a:cubicBezTo>
                <a:cubicBezTo>
                  <a:pt x="2297" y="1888"/>
                  <a:pt x="2296" y="1887"/>
                  <a:pt x="2296" y="1886"/>
                </a:cubicBezTo>
                <a:cubicBezTo>
                  <a:pt x="2296" y="1885"/>
                  <a:pt x="2296" y="1884"/>
                  <a:pt x="2295" y="1883"/>
                </a:cubicBezTo>
                <a:cubicBezTo>
                  <a:pt x="2294" y="1883"/>
                  <a:pt x="2294" y="1884"/>
                  <a:pt x="2293" y="1884"/>
                </a:cubicBezTo>
                <a:cubicBezTo>
                  <a:pt x="2292" y="1884"/>
                  <a:pt x="2292" y="1883"/>
                  <a:pt x="2291" y="1883"/>
                </a:cubicBezTo>
                <a:cubicBezTo>
                  <a:pt x="2290" y="1883"/>
                  <a:pt x="2289" y="1884"/>
                  <a:pt x="2287" y="1883"/>
                </a:cubicBezTo>
                <a:cubicBezTo>
                  <a:pt x="2286" y="1882"/>
                  <a:pt x="2285" y="1881"/>
                  <a:pt x="2284" y="1880"/>
                </a:cubicBezTo>
                <a:cubicBezTo>
                  <a:pt x="2282" y="1878"/>
                  <a:pt x="2281" y="1877"/>
                  <a:pt x="2279" y="1875"/>
                </a:cubicBezTo>
                <a:cubicBezTo>
                  <a:pt x="2277" y="1874"/>
                  <a:pt x="2276" y="1871"/>
                  <a:pt x="2275" y="1869"/>
                </a:cubicBezTo>
                <a:cubicBezTo>
                  <a:pt x="2274" y="1867"/>
                  <a:pt x="2273" y="1866"/>
                  <a:pt x="2271" y="1865"/>
                </a:cubicBezTo>
                <a:cubicBezTo>
                  <a:pt x="2270" y="1863"/>
                  <a:pt x="2268" y="1862"/>
                  <a:pt x="2267" y="1860"/>
                </a:cubicBezTo>
                <a:cubicBezTo>
                  <a:pt x="2266" y="1858"/>
                  <a:pt x="2265" y="1856"/>
                  <a:pt x="2263" y="1855"/>
                </a:cubicBezTo>
                <a:cubicBezTo>
                  <a:pt x="2262" y="1853"/>
                  <a:pt x="2261" y="1851"/>
                  <a:pt x="2258" y="1850"/>
                </a:cubicBezTo>
                <a:cubicBezTo>
                  <a:pt x="2256" y="1849"/>
                  <a:pt x="2254" y="1850"/>
                  <a:pt x="2252" y="1850"/>
                </a:cubicBezTo>
                <a:cubicBezTo>
                  <a:pt x="2248" y="1849"/>
                  <a:pt x="2245" y="1847"/>
                  <a:pt x="2241" y="1846"/>
                </a:cubicBezTo>
                <a:cubicBezTo>
                  <a:pt x="2239" y="1846"/>
                  <a:pt x="2237" y="1846"/>
                  <a:pt x="2235" y="1845"/>
                </a:cubicBezTo>
                <a:cubicBezTo>
                  <a:pt x="2233" y="1844"/>
                  <a:pt x="2232" y="1843"/>
                  <a:pt x="2230" y="1843"/>
                </a:cubicBezTo>
                <a:cubicBezTo>
                  <a:pt x="2226" y="1842"/>
                  <a:pt x="2221" y="1841"/>
                  <a:pt x="2217" y="1839"/>
                </a:cubicBezTo>
                <a:cubicBezTo>
                  <a:pt x="2213" y="1837"/>
                  <a:pt x="2210" y="1834"/>
                  <a:pt x="2207" y="1830"/>
                </a:cubicBezTo>
                <a:cubicBezTo>
                  <a:pt x="2206" y="1828"/>
                  <a:pt x="2203" y="1827"/>
                  <a:pt x="2202" y="1825"/>
                </a:cubicBezTo>
                <a:cubicBezTo>
                  <a:pt x="2200" y="1823"/>
                  <a:pt x="2198" y="1820"/>
                  <a:pt x="2198" y="1818"/>
                </a:cubicBezTo>
                <a:cubicBezTo>
                  <a:pt x="2197" y="1816"/>
                  <a:pt x="2196" y="1814"/>
                  <a:pt x="2195" y="1812"/>
                </a:cubicBezTo>
                <a:cubicBezTo>
                  <a:pt x="2195" y="1811"/>
                  <a:pt x="2195" y="1810"/>
                  <a:pt x="2195" y="1809"/>
                </a:cubicBezTo>
                <a:cubicBezTo>
                  <a:pt x="2194" y="1808"/>
                  <a:pt x="2194" y="1808"/>
                  <a:pt x="2194" y="1806"/>
                </a:cubicBezTo>
                <a:cubicBezTo>
                  <a:pt x="2194" y="1802"/>
                  <a:pt x="2194" y="1799"/>
                  <a:pt x="2193" y="1795"/>
                </a:cubicBezTo>
                <a:cubicBezTo>
                  <a:pt x="2193" y="1793"/>
                  <a:pt x="2193" y="1791"/>
                  <a:pt x="2191" y="1790"/>
                </a:cubicBezTo>
                <a:cubicBezTo>
                  <a:pt x="2190" y="1788"/>
                  <a:pt x="2190" y="1787"/>
                  <a:pt x="2191" y="1785"/>
                </a:cubicBezTo>
                <a:cubicBezTo>
                  <a:pt x="2192" y="1783"/>
                  <a:pt x="2192" y="1781"/>
                  <a:pt x="2193" y="1780"/>
                </a:cubicBezTo>
                <a:cubicBezTo>
                  <a:pt x="2194" y="1779"/>
                  <a:pt x="2194" y="1778"/>
                  <a:pt x="2195" y="1777"/>
                </a:cubicBezTo>
                <a:cubicBezTo>
                  <a:pt x="2195" y="1776"/>
                  <a:pt x="2195" y="1775"/>
                  <a:pt x="2195" y="1774"/>
                </a:cubicBezTo>
                <a:cubicBezTo>
                  <a:pt x="2196" y="1773"/>
                  <a:pt x="2197" y="1773"/>
                  <a:pt x="2197" y="1771"/>
                </a:cubicBezTo>
                <a:cubicBezTo>
                  <a:pt x="2197" y="1770"/>
                  <a:pt x="2193" y="1771"/>
                  <a:pt x="2195" y="1769"/>
                </a:cubicBezTo>
                <a:cubicBezTo>
                  <a:pt x="2195" y="1769"/>
                  <a:pt x="2196" y="1769"/>
                  <a:pt x="2196" y="1769"/>
                </a:cubicBezTo>
                <a:cubicBezTo>
                  <a:pt x="2197" y="1768"/>
                  <a:pt x="2197" y="1767"/>
                  <a:pt x="2197" y="1767"/>
                </a:cubicBezTo>
                <a:cubicBezTo>
                  <a:pt x="2197" y="1766"/>
                  <a:pt x="2198" y="1765"/>
                  <a:pt x="2199" y="1764"/>
                </a:cubicBezTo>
                <a:cubicBezTo>
                  <a:pt x="2198" y="1763"/>
                  <a:pt x="2197" y="1764"/>
                  <a:pt x="2196" y="1765"/>
                </a:cubicBezTo>
                <a:cubicBezTo>
                  <a:pt x="2195" y="1765"/>
                  <a:pt x="2195" y="1764"/>
                  <a:pt x="2194" y="1764"/>
                </a:cubicBezTo>
                <a:cubicBezTo>
                  <a:pt x="2192" y="1763"/>
                  <a:pt x="2191" y="1764"/>
                  <a:pt x="2189" y="1765"/>
                </a:cubicBezTo>
                <a:cubicBezTo>
                  <a:pt x="2188" y="1767"/>
                  <a:pt x="2186" y="1768"/>
                  <a:pt x="2185" y="1770"/>
                </a:cubicBezTo>
                <a:cubicBezTo>
                  <a:pt x="2184" y="1772"/>
                  <a:pt x="2183" y="1774"/>
                  <a:pt x="2181" y="1776"/>
                </a:cubicBezTo>
                <a:cubicBezTo>
                  <a:pt x="2180" y="1777"/>
                  <a:pt x="2179" y="1779"/>
                  <a:pt x="2178" y="1781"/>
                </a:cubicBezTo>
                <a:cubicBezTo>
                  <a:pt x="2176" y="1784"/>
                  <a:pt x="2173" y="1787"/>
                  <a:pt x="2169" y="1789"/>
                </a:cubicBezTo>
                <a:cubicBezTo>
                  <a:pt x="2167" y="1791"/>
                  <a:pt x="2165" y="1792"/>
                  <a:pt x="2163" y="1794"/>
                </a:cubicBezTo>
                <a:cubicBezTo>
                  <a:pt x="2161" y="1796"/>
                  <a:pt x="2159" y="1799"/>
                  <a:pt x="2158" y="1801"/>
                </a:cubicBezTo>
                <a:cubicBezTo>
                  <a:pt x="2155" y="1803"/>
                  <a:pt x="2153" y="1805"/>
                  <a:pt x="2150" y="1807"/>
                </a:cubicBezTo>
                <a:cubicBezTo>
                  <a:pt x="2147" y="1810"/>
                  <a:pt x="2141" y="1813"/>
                  <a:pt x="2140" y="1818"/>
                </a:cubicBezTo>
                <a:cubicBezTo>
                  <a:pt x="2139" y="1820"/>
                  <a:pt x="2138" y="1823"/>
                  <a:pt x="2137" y="1825"/>
                </a:cubicBezTo>
                <a:cubicBezTo>
                  <a:pt x="2136" y="1827"/>
                  <a:pt x="2133" y="1832"/>
                  <a:pt x="2130" y="1831"/>
                </a:cubicBezTo>
                <a:cubicBezTo>
                  <a:pt x="2130" y="1831"/>
                  <a:pt x="2129" y="1830"/>
                  <a:pt x="2129" y="1830"/>
                </a:cubicBezTo>
                <a:cubicBezTo>
                  <a:pt x="2127" y="1829"/>
                  <a:pt x="2126" y="1829"/>
                  <a:pt x="2125" y="1830"/>
                </a:cubicBezTo>
                <a:cubicBezTo>
                  <a:pt x="2124" y="1830"/>
                  <a:pt x="2123" y="1831"/>
                  <a:pt x="2124" y="1831"/>
                </a:cubicBezTo>
                <a:cubicBezTo>
                  <a:pt x="2124" y="1832"/>
                  <a:pt x="2125" y="1832"/>
                  <a:pt x="2125" y="1832"/>
                </a:cubicBezTo>
                <a:cubicBezTo>
                  <a:pt x="2127" y="1833"/>
                  <a:pt x="2120" y="1837"/>
                  <a:pt x="2120" y="1834"/>
                </a:cubicBezTo>
                <a:cubicBezTo>
                  <a:pt x="2120" y="1833"/>
                  <a:pt x="2121" y="1833"/>
                  <a:pt x="2121" y="1832"/>
                </a:cubicBezTo>
                <a:cubicBezTo>
                  <a:pt x="2121" y="1831"/>
                  <a:pt x="2120" y="1831"/>
                  <a:pt x="2119" y="1830"/>
                </a:cubicBezTo>
                <a:cubicBezTo>
                  <a:pt x="2116" y="1829"/>
                  <a:pt x="2115" y="1830"/>
                  <a:pt x="2113" y="1831"/>
                </a:cubicBezTo>
                <a:cubicBezTo>
                  <a:pt x="2113" y="1832"/>
                  <a:pt x="2111" y="1832"/>
                  <a:pt x="2111" y="1833"/>
                </a:cubicBezTo>
                <a:cubicBezTo>
                  <a:pt x="2111" y="1835"/>
                  <a:pt x="2113" y="1834"/>
                  <a:pt x="2114" y="1834"/>
                </a:cubicBezTo>
                <a:cubicBezTo>
                  <a:pt x="2115" y="1834"/>
                  <a:pt x="2115" y="1834"/>
                  <a:pt x="2116" y="1834"/>
                </a:cubicBezTo>
                <a:cubicBezTo>
                  <a:pt x="2117" y="1835"/>
                  <a:pt x="2118" y="1835"/>
                  <a:pt x="2118" y="1836"/>
                </a:cubicBezTo>
                <a:cubicBezTo>
                  <a:pt x="2118" y="1837"/>
                  <a:pt x="2116" y="1836"/>
                  <a:pt x="2115" y="1836"/>
                </a:cubicBezTo>
                <a:cubicBezTo>
                  <a:pt x="2114" y="1837"/>
                  <a:pt x="2114" y="1838"/>
                  <a:pt x="2113" y="1837"/>
                </a:cubicBezTo>
                <a:cubicBezTo>
                  <a:pt x="2112" y="1836"/>
                  <a:pt x="2113" y="1835"/>
                  <a:pt x="2111" y="1835"/>
                </a:cubicBezTo>
                <a:cubicBezTo>
                  <a:pt x="2110" y="1835"/>
                  <a:pt x="2109" y="1836"/>
                  <a:pt x="2109" y="1836"/>
                </a:cubicBezTo>
                <a:cubicBezTo>
                  <a:pt x="2108" y="1835"/>
                  <a:pt x="2107" y="1835"/>
                  <a:pt x="2106" y="1834"/>
                </a:cubicBezTo>
                <a:cubicBezTo>
                  <a:pt x="2105" y="1834"/>
                  <a:pt x="2102" y="1834"/>
                  <a:pt x="2100" y="1834"/>
                </a:cubicBezTo>
                <a:cubicBezTo>
                  <a:pt x="2097" y="1834"/>
                  <a:pt x="2095" y="1833"/>
                  <a:pt x="2092" y="1834"/>
                </a:cubicBezTo>
                <a:cubicBezTo>
                  <a:pt x="2088" y="1834"/>
                  <a:pt x="2084" y="1835"/>
                  <a:pt x="2080" y="1837"/>
                </a:cubicBezTo>
                <a:cubicBezTo>
                  <a:pt x="2077" y="1838"/>
                  <a:pt x="2074" y="1837"/>
                  <a:pt x="2071" y="1839"/>
                </a:cubicBezTo>
                <a:cubicBezTo>
                  <a:pt x="2068" y="1840"/>
                  <a:pt x="2063" y="1840"/>
                  <a:pt x="2060" y="1839"/>
                </a:cubicBezTo>
                <a:cubicBezTo>
                  <a:pt x="2059" y="1839"/>
                  <a:pt x="2059" y="1838"/>
                  <a:pt x="2058" y="1837"/>
                </a:cubicBezTo>
                <a:cubicBezTo>
                  <a:pt x="2057" y="1836"/>
                  <a:pt x="2056" y="1836"/>
                  <a:pt x="2056" y="1834"/>
                </a:cubicBezTo>
                <a:cubicBezTo>
                  <a:pt x="2055" y="1833"/>
                  <a:pt x="2056" y="1832"/>
                  <a:pt x="2056" y="1830"/>
                </a:cubicBezTo>
                <a:cubicBezTo>
                  <a:pt x="2055" y="1828"/>
                  <a:pt x="2055" y="1830"/>
                  <a:pt x="2054" y="1831"/>
                </a:cubicBezTo>
                <a:cubicBezTo>
                  <a:pt x="2053" y="1834"/>
                  <a:pt x="2052" y="1830"/>
                  <a:pt x="2052" y="1829"/>
                </a:cubicBezTo>
                <a:cubicBezTo>
                  <a:pt x="2052" y="1828"/>
                  <a:pt x="2052" y="1825"/>
                  <a:pt x="2051" y="1826"/>
                </a:cubicBezTo>
                <a:cubicBezTo>
                  <a:pt x="2050" y="1827"/>
                  <a:pt x="2051" y="1829"/>
                  <a:pt x="2049" y="1830"/>
                </a:cubicBezTo>
                <a:cubicBezTo>
                  <a:pt x="2048" y="1830"/>
                  <a:pt x="2047" y="1830"/>
                  <a:pt x="2046" y="1829"/>
                </a:cubicBezTo>
                <a:cubicBezTo>
                  <a:pt x="2045" y="1829"/>
                  <a:pt x="2042" y="1831"/>
                  <a:pt x="2042" y="1828"/>
                </a:cubicBezTo>
                <a:cubicBezTo>
                  <a:pt x="2042" y="1827"/>
                  <a:pt x="2042" y="1826"/>
                  <a:pt x="2043" y="1825"/>
                </a:cubicBezTo>
                <a:cubicBezTo>
                  <a:pt x="2044" y="1824"/>
                  <a:pt x="2045" y="1822"/>
                  <a:pt x="2047" y="1821"/>
                </a:cubicBezTo>
                <a:cubicBezTo>
                  <a:pt x="2049" y="1819"/>
                  <a:pt x="2046" y="1818"/>
                  <a:pt x="2047" y="1815"/>
                </a:cubicBezTo>
                <a:cubicBezTo>
                  <a:pt x="2048" y="1814"/>
                  <a:pt x="2048" y="1814"/>
                  <a:pt x="2049" y="1813"/>
                </a:cubicBezTo>
                <a:cubicBezTo>
                  <a:pt x="2049" y="1812"/>
                  <a:pt x="2049" y="1811"/>
                  <a:pt x="2049" y="1810"/>
                </a:cubicBezTo>
                <a:cubicBezTo>
                  <a:pt x="2049" y="1809"/>
                  <a:pt x="2050" y="1808"/>
                  <a:pt x="2050" y="1807"/>
                </a:cubicBezTo>
                <a:cubicBezTo>
                  <a:pt x="2052" y="1805"/>
                  <a:pt x="2051" y="1803"/>
                  <a:pt x="2052" y="1801"/>
                </a:cubicBezTo>
                <a:cubicBezTo>
                  <a:pt x="2052" y="1800"/>
                  <a:pt x="2053" y="1799"/>
                  <a:pt x="2052" y="1798"/>
                </a:cubicBezTo>
                <a:cubicBezTo>
                  <a:pt x="2051" y="1797"/>
                  <a:pt x="2051" y="1797"/>
                  <a:pt x="2051" y="1796"/>
                </a:cubicBezTo>
                <a:cubicBezTo>
                  <a:pt x="2050" y="1795"/>
                  <a:pt x="2050" y="1794"/>
                  <a:pt x="2049" y="1793"/>
                </a:cubicBezTo>
                <a:cubicBezTo>
                  <a:pt x="2048" y="1792"/>
                  <a:pt x="2047" y="1790"/>
                  <a:pt x="2048" y="1788"/>
                </a:cubicBezTo>
                <a:cubicBezTo>
                  <a:pt x="2048" y="1787"/>
                  <a:pt x="2049" y="1786"/>
                  <a:pt x="2050" y="1785"/>
                </a:cubicBezTo>
                <a:cubicBezTo>
                  <a:pt x="2050" y="1784"/>
                  <a:pt x="2050" y="1783"/>
                  <a:pt x="2050" y="1782"/>
                </a:cubicBezTo>
                <a:cubicBezTo>
                  <a:pt x="2050" y="1780"/>
                  <a:pt x="2052" y="1777"/>
                  <a:pt x="2049" y="1777"/>
                </a:cubicBezTo>
                <a:cubicBezTo>
                  <a:pt x="2048" y="1776"/>
                  <a:pt x="2047" y="1777"/>
                  <a:pt x="2046" y="1776"/>
                </a:cubicBezTo>
                <a:cubicBezTo>
                  <a:pt x="2044" y="1775"/>
                  <a:pt x="2044" y="1773"/>
                  <a:pt x="2043" y="1772"/>
                </a:cubicBezTo>
                <a:cubicBezTo>
                  <a:pt x="2043" y="1771"/>
                  <a:pt x="2042" y="1771"/>
                  <a:pt x="2041" y="1771"/>
                </a:cubicBezTo>
                <a:cubicBezTo>
                  <a:pt x="2038" y="1770"/>
                  <a:pt x="2037" y="1771"/>
                  <a:pt x="2036" y="1773"/>
                </a:cubicBezTo>
                <a:cubicBezTo>
                  <a:pt x="2034" y="1774"/>
                  <a:pt x="2033" y="1776"/>
                  <a:pt x="2033" y="1778"/>
                </a:cubicBezTo>
                <a:cubicBezTo>
                  <a:pt x="2033" y="1781"/>
                  <a:pt x="2032" y="1782"/>
                  <a:pt x="2031" y="1784"/>
                </a:cubicBezTo>
                <a:cubicBezTo>
                  <a:pt x="2030" y="1786"/>
                  <a:pt x="2029" y="1787"/>
                  <a:pt x="2029" y="1788"/>
                </a:cubicBezTo>
                <a:cubicBezTo>
                  <a:pt x="2029" y="1790"/>
                  <a:pt x="2029" y="1792"/>
                  <a:pt x="2029" y="1793"/>
                </a:cubicBezTo>
                <a:cubicBezTo>
                  <a:pt x="2027" y="1795"/>
                  <a:pt x="2027" y="1796"/>
                  <a:pt x="2027" y="1798"/>
                </a:cubicBezTo>
                <a:cubicBezTo>
                  <a:pt x="2027" y="1800"/>
                  <a:pt x="2026" y="1801"/>
                  <a:pt x="2026" y="1803"/>
                </a:cubicBezTo>
                <a:cubicBezTo>
                  <a:pt x="2028" y="1804"/>
                  <a:pt x="2028" y="1807"/>
                  <a:pt x="2028" y="1809"/>
                </a:cubicBezTo>
                <a:cubicBezTo>
                  <a:pt x="2028" y="1809"/>
                  <a:pt x="2028" y="1811"/>
                  <a:pt x="2027" y="1811"/>
                </a:cubicBezTo>
                <a:cubicBezTo>
                  <a:pt x="2026" y="1812"/>
                  <a:pt x="2025" y="1810"/>
                  <a:pt x="2025" y="1809"/>
                </a:cubicBezTo>
                <a:cubicBezTo>
                  <a:pt x="2024" y="1807"/>
                  <a:pt x="2023" y="1805"/>
                  <a:pt x="2022" y="1804"/>
                </a:cubicBezTo>
                <a:cubicBezTo>
                  <a:pt x="2021" y="1802"/>
                  <a:pt x="2020" y="1800"/>
                  <a:pt x="2020" y="1798"/>
                </a:cubicBezTo>
                <a:cubicBezTo>
                  <a:pt x="2018" y="1794"/>
                  <a:pt x="2015" y="1792"/>
                  <a:pt x="2012" y="1788"/>
                </a:cubicBezTo>
                <a:cubicBezTo>
                  <a:pt x="2010" y="1785"/>
                  <a:pt x="2008" y="1782"/>
                  <a:pt x="2006" y="1778"/>
                </a:cubicBezTo>
                <a:cubicBezTo>
                  <a:pt x="2005" y="1777"/>
                  <a:pt x="2003" y="1775"/>
                  <a:pt x="2003" y="1774"/>
                </a:cubicBezTo>
                <a:cubicBezTo>
                  <a:pt x="2003" y="1773"/>
                  <a:pt x="2003" y="1771"/>
                  <a:pt x="2004" y="1771"/>
                </a:cubicBezTo>
                <a:cubicBezTo>
                  <a:pt x="2005" y="1770"/>
                  <a:pt x="2005" y="1771"/>
                  <a:pt x="2006" y="1771"/>
                </a:cubicBezTo>
                <a:cubicBezTo>
                  <a:pt x="2006" y="1772"/>
                  <a:pt x="2007" y="1772"/>
                  <a:pt x="2007" y="1772"/>
                </a:cubicBezTo>
                <a:cubicBezTo>
                  <a:pt x="2007" y="1773"/>
                  <a:pt x="2007" y="1773"/>
                  <a:pt x="2008" y="1773"/>
                </a:cubicBezTo>
                <a:cubicBezTo>
                  <a:pt x="2008" y="1774"/>
                  <a:pt x="2009" y="1774"/>
                  <a:pt x="2009" y="1773"/>
                </a:cubicBezTo>
                <a:cubicBezTo>
                  <a:pt x="2010" y="1772"/>
                  <a:pt x="2009" y="1771"/>
                  <a:pt x="2009" y="1770"/>
                </a:cubicBezTo>
                <a:cubicBezTo>
                  <a:pt x="2010" y="1769"/>
                  <a:pt x="2010" y="1768"/>
                  <a:pt x="2010" y="1767"/>
                </a:cubicBezTo>
                <a:cubicBezTo>
                  <a:pt x="2010" y="1767"/>
                  <a:pt x="2010" y="1766"/>
                  <a:pt x="2010" y="1766"/>
                </a:cubicBezTo>
                <a:cubicBezTo>
                  <a:pt x="2011" y="1765"/>
                  <a:pt x="2011" y="1765"/>
                  <a:pt x="2011" y="1765"/>
                </a:cubicBezTo>
                <a:cubicBezTo>
                  <a:pt x="2012" y="1764"/>
                  <a:pt x="2011" y="1764"/>
                  <a:pt x="2010" y="1763"/>
                </a:cubicBezTo>
                <a:cubicBezTo>
                  <a:pt x="2010" y="1762"/>
                  <a:pt x="2010" y="1761"/>
                  <a:pt x="2009" y="1760"/>
                </a:cubicBezTo>
                <a:cubicBezTo>
                  <a:pt x="2009" y="1759"/>
                  <a:pt x="2007" y="1759"/>
                  <a:pt x="2007" y="1758"/>
                </a:cubicBezTo>
                <a:cubicBezTo>
                  <a:pt x="2005" y="1758"/>
                  <a:pt x="2003" y="1756"/>
                  <a:pt x="2004" y="1754"/>
                </a:cubicBezTo>
                <a:cubicBezTo>
                  <a:pt x="2004" y="1751"/>
                  <a:pt x="2006" y="1755"/>
                  <a:pt x="2007" y="1754"/>
                </a:cubicBezTo>
                <a:cubicBezTo>
                  <a:pt x="2009" y="1754"/>
                  <a:pt x="2008" y="1753"/>
                  <a:pt x="2007" y="1753"/>
                </a:cubicBezTo>
                <a:cubicBezTo>
                  <a:pt x="2007" y="1752"/>
                  <a:pt x="2006" y="1751"/>
                  <a:pt x="2006" y="1750"/>
                </a:cubicBezTo>
                <a:cubicBezTo>
                  <a:pt x="2005" y="1750"/>
                  <a:pt x="2005" y="1750"/>
                  <a:pt x="2004" y="1749"/>
                </a:cubicBezTo>
                <a:cubicBezTo>
                  <a:pt x="2003" y="1748"/>
                  <a:pt x="2003" y="1747"/>
                  <a:pt x="2001" y="1747"/>
                </a:cubicBezTo>
                <a:cubicBezTo>
                  <a:pt x="2000" y="1747"/>
                  <a:pt x="1999" y="1747"/>
                  <a:pt x="1997" y="1747"/>
                </a:cubicBezTo>
                <a:cubicBezTo>
                  <a:pt x="1995" y="1746"/>
                  <a:pt x="1996" y="1743"/>
                  <a:pt x="1995" y="1741"/>
                </a:cubicBezTo>
                <a:cubicBezTo>
                  <a:pt x="1994" y="1740"/>
                  <a:pt x="1993" y="1740"/>
                  <a:pt x="1992" y="1739"/>
                </a:cubicBezTo>
                <a:cubicBezTo>
                  <a:pt x="1992" y="1738"/>
                  <a:pt x="1992" y="1737"/>
                  <a:pt x="1991" y="1737"/>
                </a:cubicBezTo>
                <a:cubicBezTo>
                  <a:pt x="1989" y="1736"/>
                  <a:pt x="1989" y="1738"/>
                  <a:pt x="1987" y="1738"/>
                </a:cubicBezTo>
                <a:cubicBezTo>
                  <a:pt x="1986" y="1737"/>
                  <a:pt x="1986" y="1736"/>
                  <a:pt x="1986" y="1736"/>
                </a:cubicBezTo>
                <a:cubicBezTo>
                  <a:pt x="1984" y="1734"/>
                  <a:pt x="1983" y="1733"/>
                  <a:pt x="1981" y="1731"/>
                </a:cubicBezTo>
                <a:cubicBezTo>
                  <a:pt x="1980" y="1730"/>
                  <a:pt x="1979" y="1729"/>
                  <a:pt x="1981" y="1728"/>
                </a:cubicBezTo>
                <a:cubicBezTo>
                  <a:pt x="1982" y="1728"/>
                  <a:pt x="1985" y="1728"/>
                  <a:pt x="1983" y="1727"/>
                </a:cubicBezTo>
                <a:cubicBezTo>
                  <a:pt x="1982" y="1726"/>
                  <a:pt x="1980" y="1725"/>
                  <a:pt x="1978" y="1726"/>
                </a:cubicBezTo>
                <a:cubicBezTo>
                  <a:pt x="1978" y="1726"/>
                  <a:pt x="1977" y="1726"/>
                  <a:pt x="1976" y="1726"/>
                </a:cubicBezTo>
                <a:cubicBezTo>
                  <a:pt x="1975" y="1725"/>
                  <a:pt x="1976" y="1724"/>
                  <a:pt x="1975" y="1724"/>
                </a:cubicBezTo>
                <a:cubicBezTo>
                  <a:pt x="1974" y="1723"/>
                  <a:pt x="1973" y="1723"/>
                  <a:pt x="1972" y="1723"/>
                </a:cubicBezTo>
                <a:cubicBezTo>
                  <a:pt x="1970" y="1723"/>
                  <a:pt x="1970" y="1723"/>
                  <a:pt x="1969" y="1722"/>
                </a:cubicBezTo>
                <a:cubicBezTo>
                  <a:pt x="1968" y="1720"/>
                  <a:pt x="1967" y="1718"/>
                  <a:pt x="1966" y="1715"/>
                </a:cubicBezTo>
                <a:cubicBezTo>
                  <a:pt x="1966" y="1713"/>
                  <a:pt x="1965" y="1711"/>
                  <a:pt x="1965" y="1709"/>
                </a:cubicBezTo>
                <a:cubicBezTo>
                  <a:pt x="1964" y="1707"/>
                  <a:pt x="1963" y="1705"/>
                  <a:pt x="1962" y="1703"/>
                </a:cubicBezTo>
                <a:cubicBezTo>
                  <a:pt x="1961" y="1701"/>
                  <a:pt x="1960" y="1699"/>
                  <a:pt x="1959" y="1697"/>
                </a:cubicBezTo>
                <a:cubicBezTo>
                  <a:pt x="1958" y="1695"/>
                  <a:pt x="1956" y="1693"/>
                  <a:pt x="1956" y="1691"/>
                </a:cubicBezTo>
                <a:cubicBezTo>
                  <a:pt x="1956" y="1690"/>
                  <a:pt x="1956" y="1689"/>
                  <a:pt x="1955" y="1688"/>
                </a:cubicBezTo>
                <a:cubicBezTo>
                  <a:pt x="1955" y="1687"/>
                  <a:pt x="1954" y="1687"/>
                  <a:pt x="1954" y="1686"/>
                </a:cubicBezTo>
                <a:cubicBezTo>
                  <a:pt x="1953" y="1684"/>
                  <a:pt x="1953" y="1682"/>
                  <a:pt x="1952" y="1681"/>
                </a:cubicBezTo>
                <a:cubicBezTo>
                  <a:pt x="1950" y="1679"/>
                  <a:pt x="1950" y="1677"/>
                  <a:pt x="1949" y="1675"/>
                </a:cubicBezTo>
                <a:cubicBezTo>
                  <a:pt x="1949" y="1675"/>
                  <a:pt x="1948" y="1674"/>
                  <a:pt x="1948" y="1673"/>
                </a:cubicBezTo>
                <a:cubicBezTo>
                  <a:pt x="1947" y="1672"/>
                  <a:pt x="1948" y="1670"/>
                  <a:pt x="1947" y="1668"/>
                </a:cubicBezTo>
                <a:cubicBezTo>
                  <a:pt x="1946" y="1667"/>
                  <a:pt x="1944" y="1667"/>
                  <a:pt x="1943" y="1666"/>
                </a:cubicBezTo>
                <a:cubicBezTo>
                  <a:pt x="1942" y="1666"/>
                  <a:pt x="1941" y="1666"/>
                  <a:pt x="1940" y="1666"/>
                </a:cubicBezTo>
                <a:cubicBezTo>
                  <a:pt x="1940" y="1666"/>
                  <a:pt x="1937" y="1666"/>
                  <a:pt x="1938" y="1665"/>
                </a:cubicBezTo>
                <a:cubicBezTo>
                  <a:pt x="1939" y="1664"/>
                  <a:pt x="1940" y="1664"/>
                  <a:pt x="1941" y="1663"/>
                </a:cubicBezTo>
                <a:cubicBezTo>
                  <a:pt x="1941" y="1663"/>
                  <a:pt x="1941" y="1662"/>
                  <a:pt x="1942" y="1661"/>
                </a:cubicBezTo>
                <a:cubicBezTo>
                  <a:pt x="1943" y="1659"/>
                  <a:pt x="1945" y="1659"/>
                  <a:pt x="1946" y="1660"/>
                </a:cubicBezTo>
                <a:cubicBezTo>
                  <a:pt x="1947" y="1660"/>
                  <a:pt x="1948" y="1661"/>
                  <a:pt x="1949" y="1661"/>
                </a:cubicBezTo>
                <a:cubicBezTo>
                  <a:pt x="1950" y="1660"/>
                  <a:pt x="1950" y="1659"/>
                  <a:pt x="1951" y="1659"/>
                </a:cubicBezTo>
                <a:cubicBezTo>
                  <a:pt x="1953" y="1658"/>
                  <a:pt x="1956" y="1659"/>
                  <a:pt x="1956" y="1656"/>
                </a:cubicBezTo>
                <a:cubicBezTo>
                  <a:pt x="1956" y="1654"/>
                  <a:pt x="1955" y="1654"/>
                  <a:pt x="1955" y="1653"/>
                </a:cubicBezTo>
                <a:cubicBezTo>
                  <a:pt x="1954" y="1652"/>
                  <a:pt x="1955" y="1651"/>
                  <a:pt x="1954" y="1650"/>
                </a:cubicBezTo>
                <a:cubicBezTo>
                  <a:pt x="1954" y="1650"/>
                  <a:pt x="1953" y="1650"/>
                  <a:pt x="1953" y="1650"/>
                </a:cubicBezTo>
                <a:cubicBezTo>
                  <a:pt x="1952" y="1649"/>
                  <a:pt x="1952" y="1649"/>
                  <a:pt x="1952" y="1648"/>
                </a:cubicBezTo>
                <a:cubicBezTo>
                  <a:pt x="1951" y="1648"/>
                  <a:pt x="1951" y="1647"/>
                  <a:pt x="1950" y="1647"/>
                </a:cubicBezTo>
                <a:cubicBezTo>
                  <a:pt x="1948" y="1647"/>
                  <a:pt x="1948" y="1648"/>
                  <a:pt x="1948" y="1649"/>
                </a:cubicBezTo>
                <a:cubicBezTo>
                  <a:pt x="1947" y="1650"/>
                  <a:pt x="1946" y="1649"/>
                  <a:pt x="1945" y="1649"/>
                </a:cubicBezTo>
                <a:cubicBezTo>
                  <a:pt x="1944" y="1649"/>
                  <a:pt x="1944" y="1648"/>
                  <a:pt x="1943" y="1646"/>
                </a:cubicBezTo>
                <a:cubicBezTo>
                  <a:pt x="1943" y="1646"/>
                  <a:pt x="1942" y="1645"/>
                  <a:pt x="1944" y="1645"/>
                </a:cubicBezTo>
                <a:cubicBezTo>
                  <a:pt x="1944" y="1645"/>
                  <a:pt x="1945" y="1645"/>
                  <a:pt x="1945" y="1646"/>
                </a:cubicBezTo>
                <a:cubicBezTo>
                  <a:pt x="1945" y="1646"/>
                  <a:pt x="1946" y="1646"/>
                  <a:pt x="1946" y="1646"/>
                </a:cubicBezTo>
                <a:cubicBezTo>
                  <a:pt x="1949" y="1646"/>
                  <a:pt x="1950" y="1646"/>
                  <a:pt x="1952" y="1647"/>
                </a:cubicBezTo>
                <a:cubicBezTo>
                  <a:pt x="1953" y="1648"/>
                  <a:pt x="1954" y="1648"/>
                  <a:pt x="1955" y="1648"/>
                </a:cubicBezTo>
                <a:cubicBezTo>
                  <a:pt x="1956" y="1648"/>
                  <a:pt x="1957" y="1648"/>
                  <a:pt x="1958" y="1648"/>
                </a:cubicBezTo>
                <a:cubicBezTo>
                  <a:pt x="1960" y="1649"/>
                  <a:pt x="1961" y="1648"/>
                  <a:pt x="1963" y="1647"/>
                </a:cubicBezTo>
                <a:cubicBezTo>
                  <a:pt x="1965" y="1646"/>
                  <a:pt x="1967" y="1648"/>
                  <a:pt x="1969" y="1647"/>
                </a:cubicBezTo>
                <a:cubicBezTo>
                  <a:pt x="1971" y="1646"/>
                  <a:pt x="1972" y="1646"/>
                  <a:pt x="1973" y="1644"/>
                </a:cubicBezTo>
                <a:cubicBezTo>
                  <a:pt x="1973" y="1642"/>
                  <a:pt x="1972" y="1640"/>
                  <a:pt x="1972" y="1638"/>
                </a:cubicBezTo>
                <a:cubicBezTo>
                  <a:pt x="1971" y="1637"/>
                  <a:pt x="1971" y="1637"/>
                  <a:pt x="1971" y="1636"/>
                </a:cubicBezTo>
                <a:cubicBezTo>
                  <a:pt x="1972" y="1635"/>
                  <a:pt x="1973" y="1635"/>
                  <a:pt x="1974" y="1635"/>
                </a:cubicBezTo>
                <a:cubicBezTo>
                  <a:pt x="1976" y="1634"/>
                  <a:pt x="1975" y="1631"/>
                  <a:pt x="1978" y="1631"/>
                </a:cubicBezTo>
                <a:cubicBezTo>
                  <a:pt x="1978" y="1631"/>
                  <a:pt x="1980" y="1631"/>
                  <a:pt x="1981" y="1631"/>
                </a:cubicBezTo>
                <a:cubicBezTo>
                  <a:pt x="1982" y="1632"/>
                  <a:pt x="1981" y="1633"/>
                  <a:pt x="1980" y="1633"/>
                </a:cubicBezTo>
                <a:cubicBezTo>
                  <a:pt x="1979" y="1634"/>
                  <a:pt x="1974" y="1634"/>
                  <a:pt x="1976" y="1636"/>
                </a:cubicBezTo>
                <a:cubicBezTo>
                  <a:pt x="1977" y="1637"/>
                  <a:pt x="1978" y="1636"/>
                  <a:pt x="1979" y="1637"/>
                </a:cubicBezTo>
                <a:cubicBezTo>
                  <a:pt x="1980" y="1637"/>
                  <a:pt x="1981" y="1638"/>
                  <a:pt x="1982" y="1638"/>
                </a:cubicBezTo>
                <a:cubicBezTo>
                  <a:pt x="1984" y="1639"/>
                  <a:pt x="1986" y="1639"/>
                  <a:pt x="1987" y="1641"/>
                </a:cubicBezTo>
                <a:cubicBezTo>
                  <a:pt x="1989" y="1642"/>
                  <a:pt x="1989" y="1645"/>
                  <a:pt x="1991" y="1646"/>
                </a:cubicBezTo>
                <a:cubicBezTo>
                  <a:pt x="1992" y="1647"/>
                  <a:pt x="1993" y="1646"/>
                  <a:pt x="1993" y="1645"/>
                </a:cubicBezTo>
                <a:cubicBezTo>
                  <a:pt x="1994" y="1645"/>
                  <a:pt x="1995" y="1644"/>
                  <a:pt x="1996" y="1644"/>
                </a:cubicBezTo>
                <a:cubicBezTo>
                  <a:pt x="1997" y="1644"/>
                  <a:pt x="1998" y="1643"/>
                  <a:pt x="1999" y="1643"/>
                </a:cubicBezTo>
                <a:cubicBezTo>
                  <a:pt x="2000" y="1642"/>
                  <a:pt x="2001" y="1642"/>
                  <a:pt x="2002" y="1642"/>
                </a:cubicBezTo>
                <a:cubicBezTo>
                  <a:pt x="2003" y="1642"/>
                  <a:pt x="2004" y="1641"/>
                  <a:pt x="2005" y="1641"/>
                </a:cubicBezTo>
                <a:cubicBezTo>
                  <a:pt x="2006" y="1641"/>
                  <a:pt x="2007" y="1642"/>
                  <a:pt x="2007" y="1643"/>
                </a:cubicBezTo>
                <a:cubicBezTo>
                  <a:pt x="2008" y="1644"/>
                  <a:pt x="2007" y="1645"/>
                  <a:pt x="2009" y="1645"/>
                </a:cubicBezTo>
                <a:cubicBezTo>
                  <a:pt x="2009" y="1646"/>
                  <a:pt x="2010" y="1646"/>
                  <a:pt x="2010" y="1647"/>
                </a:cubicBezTo>
                <a:cubicBezTo>
                  <a:pt x="2011" y="1649"/>
                  <a:pt x="2010" y="1652"/>
                  <a:pt x="2012" y="1653"/>
                </a:cubicBezTo>
                <a:cubicBezTo>
                  <a:pt x="2013" y="1654"/>
                  <a:pt x="2014" y="1654"/>
                  <a:pt x="2015" y="1654"/>
                </a:cubicBezTo>
                <a:cubicBezTo>
                  <a:pt x="2015" y="1655"/>
                  <a:pt x="2016" y="1656"/>
                  <a:pt x="2016" y="1657"/>
                </a:cubicBezTo>
                <a:cubicBezTo>
                  <a:pt x="2017" y="1659"/>
                  <a:pt x="2018" y="1660"/>
                  <a:pt x="2020" y="1661"/>
                </a:cubicBezTo>
                <a:cubicBezTo>
                  <a:pt x="2021" y="1662"/>
                  <a:pt x="2023" y="1664"/>
                  <a:pt x="2024" y="1666"/>
                </a:cubicBezTo>
                <a:cubicBezTo>
                  <a:pt x="2024" y="1667"/>
                  <a:pt x="2024" y="1668"/>
                  <a:pt x="2024" y="1670"/>
                </a:cubicBezTo>
                <a:cubicBezTo>
                  <a:pt x="2024" y="1671"/>
                  <a:pt x="2022" y="1672"/>
                  <a:pt x="2023" y="1673"/>
                </a:cubicBezTo>
                <a:cubicBezTo>
                  <a:pt x="2023" y="1674"/>
                  <a:pt x="2024" y="1674"/>
                  <a:pt x="2025" y="1674"/>
                </a:cubicBezTo>
                <a:cubicBezTo>
                  <a:pt x="2026" y="1674"/>
                  <a:pt x="2026" y="1674"/>
                  <a:pt x="2027" y="1675"/>
                </a:cubicBezTo>
                <a:cubicBezTo>
                  <a:pt x="2028" y="1676"/>
                  <a:pt x="2030" y="1676"/>
                  <a:pt x="2031" y="1677"/>
                </a:cubicBezTo>
                <a:cubicBezTo>
                  <a:pt x="2031" y="1679"/>
                  <a:pt x="2030" y="1682"/>
                  <a:pt x="2031" y="1684"/>
                </a:cubicBezTo>
                <a:cubicBezTo>
                  <a:pt x="2031" y="1685"/>
                  <a:pt x="2032" y="1685"/>
                  <a:pt x="2033" y="1686"/>
                </a:cubicBezTo>
                <a:cubicBezTo>
                  <a:pt x="2033" y="1687"/>
                  <a:pt x="2034" y="1688"/>
                  <a:pt x="2034" y="1689"/>
                </a:cubicBezTo>
                <a:cubicBezTo>
                  <a:pt x="2034" y="1690"/>
                  <a:pt x="2034" y="1691"/>
                  <a:pt x="2035" y="1692"/>
                </a:cubicBezTo>
                <a:cubicBezTo>
                  <a:pt x="2035" y="1693"/>
                  <a:pt x="2036" y="1694"/>
                  <a:pt x="2036" y="1695"/>
                </a:cubicBezTo>
                <a:cubicBezTo>
                  <a:pt x="2037" y="1697"/>
                  <a:pt x="2037" y="1699"/>
                  <a:pt x="2038" y="1701"/>
                </a:cubicBezTo>
                <a:cubicBezTo>
                  <a:pt x="2039" y="1703"/>
                  <a:pt x="2041" y="1704"/>
                  <a:pt x="2042" y="1705"/>
                </a:cubicBezTo>
                <a:cubicBezTo>
                  <a:pt x="2043" y="1709"/>
                  <a:pt x="2045" y="1714"/>
                  <a:pt x="2050" y="1715"/>
                </a:cubicBezTo>
                <a:cubicBezTo>
                  <a:pt x="2054" y="1716"/>
                  <a:pt x="2059" y="1715"/>
                  <a:pt x="2063" y="1717"/>
                </a:cubicBezTo>
                <a:cubicBezTo>
                  <a:pt x="2064" y="1717"/>
                  <a:pt x="2065" y="1718"/>
                  <a:pt x="2066" y="1718"/>
                </a:cubicBezTo>
                <a:cubicBezTo>
                  <a:pt x="2067" y="1718"/>
                  <a:pt x="2068" y="1718"/>
                  <a:pt x="2069" y="1719"/>
                </a:cubicBezTo>
                <a:cubicBezTo>
                  <a:pt x="2070" y="1719"/>
                  <a:pt x="2070" y="1720"/>
                  <a:pt x="2071" y="1720"/>
                </a:cubicBezTo>
                <a:cubicBezTo>
                  <a:pt x="2072" y="1721"/>
                  <a:pt x="2073" y="1721"/>
                  <a:pt x="2074" y="1721"/>
                </a:cubicBezTo>
                <a:cubicBezTo>
                  <a:pt x="2076" y="1722"/>
                  <a:pt x="2077" y="1723"/>
                  <a:pt x="2078" y="1725"/>
                </a:cubicBezTo>
                <a:cubicBezTo>
                  <a:pt x="2080" y="1727"/>
                  <a:pt x="2081" y="1728"/>
                  <a:pt x="2083" y="1729"/>
                </a:cubicBezTo>
                <a:cubicBezTo>
                  <a:pt x="2085" y="1731"/>
                  <a:pt x="2085" y="1733"/>
                  <a:pt x="2087" y="1735"/>
                </a:cubicBezTo>
                <a:cubicBezTo>
                  <a:pt x="2088" y="1737"/>
                  <a:pt x="2090" y="1737"/>
                  <a:pt x="2092" y="1738"/>
                </a:cubicBezTo>
                <a:cubicBezTo>
                  <a:pt x="2093" y="1739"/>
                  <a:pt x="2094" y="1739"/>
                  <a:pt x="2095" y="1740"/>
                </a:cubicBezTo>
                <a:cubicBezTo>
                  <a:pt x="2097" y="1741"/>
                  <a:pt x="2098" y="1741"/>
                  <a:pt x="2099" y="1742"/>
                </a:cubicBezTo>
                <a:cubicBezTo>
                  <a:pt x="2102" y="1743"/>
                  <a:pt x="2105" y="1742"/>
                  <a:pt x="2106" y="1745"/>
                </a:cubicBezTo>
                <a:cubicBezTo>
                  <a:pt x="2108" y="1747"/>
                  <a:pt x="2108" y="1749"/>
                  <a:pt x="2110" y="1750"/>
                </a:cubicBezTo>
                <a:cubicBezTo>
                  <a:pt x="2112" y="1752"/>
                  <a:pt x="2114" y="1753"/>
                  <a:pt x="2116" y="1753"/>
                </a:cubicBezTo>
                <a:cubicBezTo>
                  <a:pt x="2118" y="1754"/>
                  <a:pt x="2120" y="1754"/>
                  <a:pt x="2122" y="1754"/>
                </a:cubicBezTo>
                <a:cubicBezTo>
                  <a:pt x="2127" y="1755"/>
                  <a:pt x="2131" y="1756"/>
                  <a:pt x="2135" y="1756"/>
                </a:cubicBezTo>
                <a:cubicBezTo>
                  <a:pt x="2137" y="1756"/>
                  <a:pt x="2138" y="1757"/>
                  <a:pt x="2140" y="1758"/>
                </a:cubicBezTo>
                <a:cubicBezTo>
                  <a:pt x="2142" y="1759"/>
                  <a:pt x="2144" y="1759"/>
                  <a:pt x="2146" y="1758"/>
                </a:cubicBezTo>
                <a:cubicBezTo>
                  <a:pt x="2148" y="1757"/>
                  <a:pt x="2150" y="1757"/>
                  <a:pt x="2151" y="1756"/>
                </a:cubicBezTo>
                <a:cubicBezTo>
                  <a:pt x="2154" y="1756"/>
                  <a:pt x="2155" y="1755"/>
                  <a:pt x="2157" y="1754"/>
                </a:cubicBezTo>
                <a:cubicBezTo>
                  <a:pt x="2158" y="1754"/>
                  <a:pt x="2160" y="1754"/>
                  <a:pt x="2161" y="1753"/>
                </a:cubicBezTo>
                <a:cubicBezTo>
                  <a:pt x="2162" y="1753"/>
                  <a:pt x="2163" y="1752"/>
                  <a:pt x="2164" y="1751"/>
                </a:cubicBezTo>
                <a:cubicBezTo>
                  <a:pt x="2165" y="1751"/>
                  <a:pt x="2166" y="1750"/>
                  <a:pt x="2166" y="1750"/>
                </a:cubicBezTo>
                <a:cubicBezTo>
                  <a:pt x="2167" y="1750"/>
                  <a:pt x="2167" y="1751"/>
                  <a:pt x="2167" y="1752"/>
                </a:cubicBezTo>
                <a:cubicBezTo>
                  <a:pt x="2166" y="1752"/>
                  <a:pt x="2165" y="1753"/>
                  <a:pt x="2165" y="1753"/>
                </a:cubicBezTo>
                <a:cubicBezTo>
                  <a:pt x="2164" y="1753"/>
                  <a:pt x="2164" y="1754"/>
                  <a:pt x="2163" y="1755"/>
                </a:cubicBezTo>
                <a:cubicBezTo>
                  <a:pt x="2162" y="1756"/>
                  <a:pt x="2161" y="1757"/>
                  <a:pt x="2161" y="1759"/>
                </a:cubicBezTo>
                <a:cubicBezTo>
                  <a:pt x="2163" y="1759"/>
                  <a:pt x="2163" y="1756"/>
                  <a:pt x="2166" y="1756"/>
                </a:cubicBezTo>
                <a:cubicBezTo>
                  <a:pt x="2167" y="1756"/>
                  <a:pt x="2168" y="1756"/>
                  <a:pt x="2169" y="1755"/>
                </a:cubicBezTo>
                <a:cubicBezTo>
                  <a:pt x="2170" y="1755"/>
                  <a:pt x="2170" y="1754"/>
                  <a:pt x="2171" y="1754"/>
                </a:cubicBezTo>
                <a:cubicBezTo>
                  <a:pt x="2172" y="1753"/>
                  <a:pt x="2173" y="1754"/>
                  <a:pt x="2174" y="1753"/>
                </a:cubicBezTo>
                <a:cubicBezTo>
                  <a:pt x="2175" y="1753"/>
                  <a:pt x="2176" y="1752"/>
                  <a:pt x="2177" y="1752"/>
                </a:cubicBezTo>
                <a:cubicBezTo>
                  <a:pt x="2177" y="1751"/>
                  <a:pt x="2178" y="1750"/>
                  <a:pt x="2179" y="1750"/>
                </a:cubicBezTo>
                <a:cubicBezTo>
                  <a:pt x="2180" y="1751"/>
                  <a:pt x="2179" y="1752"/>
                  <a:pt x="2180" y="1753"/>
                </a:cubicBezTo>
                <a:cubicBezTo>
                  <a:pt x="2181" y="1753"/>
                  <a:pt x="2183" y="1753"/>
                  <a:pt x="2183" y="1753"/>
                </a:cubicBezTo>
                <a:cubicBezTo>
                  <a:pt x="2184" y="1752"/>
                  <a:pt x="2184" y="1751"/>
                  <a:pt x="2185" y="1750"/>
                </a:cubicBezTo>
                <a:cubicBezTo>
                  <a:pt x="2185" y="1748"/>
                  <a:pt x="2187" y="1746"/>
                  <a:pt x="2189" y="1746"/>
                </a:cubicBezTo>
                <a:cubicBezTo>
                  <a:pt x="2190" y="1746"/>
                  <a:pt x="2192" y="1745"/>
                  <a:pt x="2191" y="1744"/>
                </a:cubicBezTo>
                <a:cubicBezTo>
                  <a:pt x="2190" y="1744"/>
                  <a:pt x="2188" y="1744"/>
                  <a:pt x="2187" y="1744"/>
                </a:cubicBezTo>
                <a:cubicBezTo>
                  <a:pt x="2186" y="1744"/>
                  <a:pt x="2186" y="1743"/>
                  <a:pt x="2185" y="1743"/>
                </a:cubicBezTo>
                <a:cubicBezTo>
                  <a:pt x="2183" y="1743"/>
                  <a:pt x="2183" y="1744"/>
                  <a:pt x="2182" y="1744"/>
                </a:cubicBezTo>
                <a:cubicBezTo>
                  <a:pt x="2180" y="1745"/>
                  <a:pt x="2178" y="1745"/>
                  <a:pt x="2176" y="1745"/>
                </a:cubicBezTo>
                <a:cubicBezTo>
                  <a:pt x="2173" y="1744"/>
                  <a:pt x="2174" y="1747"/>
                  <a:pt x="2174" y="1749"/>
                </a:cubicBezTo>
                <a:cubicBezTo>
                  <a:pt x="2174" y="1750"/>
                  <a:pt x="2171" y="1750"/>
                  <a:pt x="2170" y="1751"/>
                </a:cubicBezTo>
                <a:cubicBezTo>
                  <a:pt x="2168" y="1752"/>
                  <a:pt x="2168" y="1751"/>
                  <a:pt x="2168" y="1749"/>
                </a:cubicBezTo>
                <a:cubicBezTo>
                  <a:pt x="2168" y="1747"/>
                  <a:pt x="2169" y="1748"/>
                  <a:pt x="2170" y="1746"/>
                </a:cubicBezTo>
                <a:cubicBezTo>
                  <a:pt x="2170" y="1746"/>
                  <a:pt x="2170" y="1745"/>
                  <a:pt x="2170" y="1744"/>
                </a:cubicBezTo>
                <a:cubicBezTo>
                  <a:pt x="2171" y="1743"/>
                  <a:pt x="2173" y="1744"/>
                  <a:pt x="2174" y="1743"/>
                </a:cubicBezTo>
                <a:cubicBezTo>
                  <a:pt x="2175" y="1743"/>
                  <a:pt x="2176" y="1741"/>
                  <a:pt x="2177" y="1741"/>
                </a:cubicBezTo>
                <a:cubicBezTo>
                  <a:pt x="2178" y="1740"/>
                  <a:pt x="2181" y="1740"/>
                  <a:pt x="2183" y="1740"/>
                </a:cubicBezTo>
                <a:cubicBezTo>
                  <a:pt x="2185" y="1739"/>
                  <a:pt x="2186" y="1738"/>
                  <a:pt x="2189" y="1738"/>
                </a:cubicBezTo>
                <a:cubicBezTo>
                  <a:pt x="2191" y="1738"/>
                  <a:pt x="2193" y="1738"/>
                  <a:pt x="2195" y="1738"/>
                </a:cubicBezTo>
                <a:cubicBezTo>
                  <a:pt x="2197" y="1738"/>
                  <a:pt x="2199" y="1738"/>
                  <a:pt x="2201" y="1739"/>
                </a:cubicBezTo>
                <a:cubicBezTo>
                  <a:pt x="2203" y="1739"/>
                  <a:pt x="2205" y="1740"/>
                  <a:pt x="2207" y="1740"/>
                </a:cubicBezTo>
                <a:cubicBezTo>
                  <a:pt x="2212" y="1742"/>
                  <a:pt x="2211" y="1747"/>
                  <a:pt x="2212" y="1751"/>
                </a:cubicBezTo>
                <a:cubicBezTo>
                  <a:pt x="2212" y="1752"/>
                  <a:pt x="2213" y="1753"/>
                  <a:pt x="2213" y="1755"/>
                </a:cubicBezTo>
                <a:cubicBezTo>
                  <a:pt x="2214" y="1756"/>
                  <a:pt x="2214" y="1758"/>
                  <a:pt x="2214" y="1759"/>
                </a:cubicBezTo>
                <a:cubicBezTo>
                  <a:pt x="2215" y="1761"/>
                  <a:pt x="2214" y="1763"/>
                  <a:pt x="2214" y="1764"/>
                </a:cubicBezTo>
                <a:cubicBezTo>
                  <a:pt x="2214" y="1767"/>
                  <a:pt x="2216" y="1768"/>
                  <a:pt x="2217" y="1771"/>
                </a:cubicBezTo>
                <a:cubicBezTo>
                  <a:pt x="2217" y="1775"/>
                  <a:pt x="2218" y="1780"/>
                  <a:pt x="2222" y="1783"/>
                </a:cubicBezTo>
                <a:cubicBezTo>
                  <a:pt x="2223" y="1784"/>
                  <a:pt x="2226" y="1784"/>
                  <a:pt x="2228" y="1784"/>
                </a:cubicBezTo>
                <a:cubicBezTo>
                  <a:pt x="2230" y="1784"/>
                  <a:pt x="2232" y="1784"/>
                  <a:pt x="2235" y="1785"/>
                </a:cubicBezTo>
                <a:cubicBezTo>
                  <a:pt x="2237" y="1785"/>
                  <a:pt x="2239" y="1784"/>
                  <a:pt x="2241" y="1785"/>
                </a:cubicBezTo>
                <a:cubicBezTo>
                  <a:pt x="2243" y="1785"/>
                  <a:pt x="2246" y="1786"/>
                  <a:pt x="2248" y="1786"/>
                </a:cubicBezTo>
                <a:cubicBezTo>
                  <a:pt x="2250" y="1786"/>
                  <a:pt x="2252" y="1787"/>
                  <a:pt x="2254" y="1788"/>
                </a:cubicBezTo>
                <a:cubicBezTo>
                  <a:pt x="2257" y="1788"/>
                  <a:pt x="2259" y="1788"/>
                  <a:pt x="2261" y="1788"/>
                </a:cubicBezTo>
                <a:cubicBezTo>
                  <a:pt x="2264" y="1788"/>
                  <a:pt x="2265" y="1789"/>
                  <a:pt x="2267" y="1790"/>
                </a:cubicBezTo>
                <a:cubicBezTo>
                  <a:pt x="2269" y="1791"/>
                  <a:pt x="2270" y="1793"/>
                  <a:pt x="2272" y="1793"/>
                </a:cubicBezTo>
                <a:cubicBezTo>
                  <a:pt x="2274" y="1794"/>
                  <a:pt x="2276" y="1794"/>
                  <a:pt x="2278" y="1794"/>
                </a:cubicBezTo>
                <a:cubicBezTo>
                  <a:pt x="2280" y="1793"/>
                  <a:pt x="2282" y="1792"/>
                  <a:pt x="2284" y="1792"/>
                </a:cubicBezTo>
                <a:cubicBezTo>
                  <a:pt x="2289" y="1792"/>
                  <a:pt x="2294" y="1792"/>
                  <a:pt x="2298" y="1792"/>
                </a:cubicBezTo>
                <a:cubicBezTo>
                  <a:pt x="2303" y="1792"/>
                  <a:pt x="2307" y="1793"/>
                  <a:pt x="2311" y="1793"/>
                </a:cubicBezTo>
                <a:cubicBezTo>
                  <a:pt x="2313" y="1793"/>
                  <a:pt x="2315" y="1793"/>
                  <a:pt x="2316" y="1794"/>
                </a:cubicBezTo>
                <a:cubicBezTo>
                  <a:pt x="2317" y="1794"/>
                  <a:pt x="2318" y="1795"/>
                  <a:pt x="2318" y="1796"/>
                </a:cubicBezTo>
                <a:cubicBezTo>
                  <a:pt x="2320" y="1799"/>
                  <a:pt x="2321" y="1800"/>
                  <a:pt x="2324" y="1801"/>
                </a:cubicBezTo>
                <a:cubicBezTo>
                  <a:pt x="2326" y="1801"/>
                  <a:pt x="2329" y="1801"/>
                  <a:pt x="2332" y="1801"/>
                </a:cubicBezTo>
                <a:cubicBezTo>
                  <a:pt x="2334" y="1802"/>
                  <a:pt x="2336" y="1803"/>
                  <a:pt x="2338" y="1803"/>
                </a:cubicBezTo>
                <a:cubicBezTo>
                  <a:pt x="2341" y="1803"/>
                  <a:pt x="2343" y="1802"/>
                  <a:pt x="2345" y="1802"/>
                </a:cubicBezTo>
                <a:cubicBezTo>
                  <a:pt x="2347" y="1801"/>
                  <a:pt x="2348" y="1801"/>
                  <a:pt x="2350" y="1801"/>
                </a:cubicBezTo>
                <a:cubicBezTo>
                  <a:pt x="2353" y="1801"/>
                  <a:pt x="2353" y="1801"/>
                  <a:pt x="2353" y="1804"/>
                </a:cubicBezTo>
                <a:cubicBezTo>
                  <a:pt x="2353" y="1805"/>
                  <a:pt x="2353" y="1806"/>
                  <a:pt x="2355" y="1806"/>
                </a:cubicBezTo>
                <a:cubicBezTo>
                  <a:pt x="2356" y="1806"/>
                  <a:pt x="2357" y="1805"/>
                  <a:pt x="2357" y="1805"/>
                </a:cubicBezTo>
                <a:cubicBezTo>
                  <a:pt x="2359" y="1804"/>
                  <a:pt x="2359" y="1804"/>
                  <a:pt x="2361" y="1804"/>
                </a:cubicBezTo>
                <a:cubicBezTo>
                  <a:pt x="2363" y="1804"/>
                  <a:pt x="2364" y="1803"/>
                  <a:pt x="2366" y="1801"/>
                </a:cubicBezTo>
                <a:cubicBezTo>
                  <a:pt x="2366" y="1801"/>
                  <a:pt x="2367" y="1801"/>
                  <a:pt x="2368" y="1801"/>
                </a:cubicBezTo>
                <a:cubicBezTo>
                  <a:pt x="2369" y="1802"/>
                  <a:pt x="2368" y="1804"/>
                  <a:pt x="2370" y="1804"/>
                </a:cubicBezTo>
                <a:cubicBezTo>
                  <a:pt x="2371" y="1804"/>
                  <a:pt x="2372" y="1801"/>
                  <a:pt x="2374" y="1801"/>
                </a:cubicBezTo>
                <a:cubicBezTo>
                  <a:pt x="2375" y="1801"/>
                  <a:pt x="2376" y="1801"/>
                  <a:pt x="2377" y="1800"/>
                </a:cubicBezTo>
                <a:cubicBezTo>
                  <a:pt x="2378" y="1800"/>
                  <a:pt x="2379" y="1799"/>
                  <a:pt x="2380" y="1799"/>
                </a:cubicBezTo>
                <a:cubicBezTo>
                  <a:pt x="2383" y="1797"/>
                  <a:pt x="2388" y="1799"/>
                  <a:pt x="2392" y="1800"/>
                </a:cubicBezTo>
                <a:cubicBezTo>
                  <a:pt x="2394" y="1800"/>
                  <a:pt x="2396" y="1800"/>
                  <a:pt x="2398" y="1800"/>
                </a:cubicBezTo>
                <a:cubicBezTo>
                  <a:pt x="2399" y="1800"/>
                  <a:pt x="2400" y="1800"/>
                  <a:pt x="2401" y="1800"/>
                </a:cubicBezTo>
                <a:cubicBezTo>
                  <a:pt x="2402" y="1801"/>
                  <a:pt x="2403" y="1801"/>
                  <a:pt x="2404" y="1801"/>
                </a:cubicBezTo>
                <a:cubicBezTo>
                  <a:pt x="2405" y="1800"/>
                  <a:pt x="2406" y="1799"/>
                  <a:pt x="2406" y="1798"/>
                </a:cubicBezTo>
                <a:cubicBezTo>
                  <a:pt x="2407" y="1798"/>
                  <a:pt x="2408" y="1797"/>
                  <a:pt x="2409" y="1797"/>
                </a:cubicBezTo>
                <a:cubicBezTo>
                  <a:pt x="2410" y="1797"/>
                  <a:pt x="2411" y="1797"/>
                  <a:pt x="2413" y="1797"/>
                </a:cubicBezTo>
                <a:cubicBezTo>
                  <a:pt x="2414" y="1796"/>
                  <a:pt x="2415" y="1796"/>
                  <a:pt x="2416" y="1796"/>
                </a:cubicBezTo>
                <a:cubicBezTo>
                  <a:pt x="2419" y="1796"/>
                  <a:pt x="2421" y="1796"/>
                  <a:pt x="2424" y="1797"/>
                </a:cubicBezTo>
                <a:cubicBezTo>
                  <a:pt x="2426" y="1798"/>
                  <a:pt x="2428" y="1798"/>
                  <a:pt x="2430" y="1798"/>
                </a:cubicBezTo>
                <a:cubicBezTo>
                  <a:pt x="2433" y="1798"/>
                  <a:pt x="2434" y="1798"/>
                  <a:pt x="2436" y="1800"/>
                </a:cubicBezTo>
                <a:cubicBezTo>
                  <a:pt x="2437" y="1801"/>
                  <a:pt x="2437" y="1801"/>
                  <a:pt x="2438" y="1802"/>
                </a:cubicBezTo>
                <a:cubicBezTo>
                  <a:pt x="2440" y="1802"/>
                  <a:pt x="2440" y="1801"/>
                  <a:pt x="2441" y="1800"/>
                </a:cubicBezTo>
                <a:cubicBezTo>
                  <a:pt x="2443" y="1799"/>
                  <a:pt x="2445" y="1799"/>
                  <a:pt x="2447" y="1798"/>
                </a:cubicBezTo>
                <a:cubicBezTo>
                  <a:pt x="2449" y="1798"/>
                  <a:pt x="2451" y="1796"/>
                  <a:pt x="2454" y="1796"/>
                </a:cubicBezTo>
                <a:cubicBezTo>
                  <a:pt x="2458" y="1796"/>
                  <a:pt x="2463" y="1795"/>
                  <a:pt x="2467" y="1795"/>
                </a:cubicBezTo>
                <a:cubicBezTo>
                  <a:pt x="2469" y="1795"/>
                  <a:pt x="2471" y="1795"/>
                  <a:pt x="2473" y="1795"/>
                </a:cubicBezTo>
                <a:cubicBezTo>
                  <a:pt x="2476" y="1794"/>
                  <a:pt x="2477" y="1794"/>
                  <a:pt x="2479" y="1795"/>
                </a:cubicBezTo>
                <a:cubicBezTo>
                  <a:pt x="2482" y="1795"/>
                  <a:pt x="2484" y="1795"/>
                  <a:pt x="2486" y="1795"/>
                </a:cubicBezTo>
                <a:cubicBezTo>
                  <a:pt x="2488" y="1795"/>
                  <a:pt x="2490" y="1795"/>
                  <a:pt x="2492" y="1795"/>
                </a:cubicBezTo>
                <a:cubicBezTo>
                  <a:pt x="2494" y="1795"/>
                  <a:pt x="2495" y="1794"/>
                  <a:pt x="2494" y="1792"/>
                </a:cubicBezTo>
                <a:cubicBezTo>
                  <a:pt x="2493" y="1790"/>
                  <a:pt x="2490" y="1790"/>
                  <a:pt x="2490" y="1788"/>
                </a:cubicBezTo>
                <a:cubicBezTo>
                  <a:pt x="2491" y="1788"/>
                  <a:pt x="2491" y="1789"/>
                  <a:pt x="2492" y="1790"/>
                </a:cubicBezTo>
                <a:cubicBezTo>
                  <a:pt x="2493" y="1790"/>
                  <a:pt x="2494" y="1790"/>
                  <a:pt x="2495" y="1791"/>
                </a:cubicBezTo>
                <a:cubicBezTo>
                  <a:pt x="2496" y="1793"/>
                  <a:pt x="2494" y="1795"/>
                  <a:pt x="2496" y="1797"/>
                </a:cubicBezTo>
                <a:cubicBezTo>
                  <a:pt x="2497" y="1798"/>
                  <a:pt x="2499" y="1799"/>
                  <a:pt x="2499" y="1801"/>
                </a:cubicBezTo>
                <a:cubicBezTo>
                  <a:pt x="2500" y="1803"/>
                  <a:pt x="2499" y="1805"/>
                  <a:pt x="2499" y="1807"/>
                </a:cubicBezTo>
                <a:cubicBezTo>
                  <a:pt x="2499" y="1808"/>
                  <a:pt x="2498" y="1809"/>
                  <a:pt x="2498" y="1809"/>
                </a:cubicBezTo>
                <a:cubicBezTo>
                  <a:pt x="2498" y="1811"/>
                  <a:pt x="2501" y="1811"/>
                  <a:pt x="2502" y="1811"/>
                </a:cubicBezTo>
                <a:cubicBezTo>
                  <a:pt x="2504" y="1811"/>
                  <a:pt x="2506" y="1811"/>
                  <a:pt x="2508" y="1812"/>
                </a:cubicBezTo>
                <a:cubicBezTo>
                  <a:pt x="2510" y="1812"/>
                  <a:pt x="2512" y="1813"/>
                  <a:pt x="2513" y="1815"/>
                </a:cubicBezTo>
                <a:cubicBezTo>
                  <a:pt x="2514" y="1817"/>
                  <a:pt x="2514" y="1818"/>
                  <a:pt x="2514" y="1821"/>
                </a:cubicBezTo>
                <a:cubicBezTo>
                  <a:pt x="2515" y="1822"/>
                  <a:pt x="2516" y="1824"/>
                  <a:pt x="2516" y="1825"/>
                </a:cubicBezTo>
                <a:cubicBezTo>
                  <a:pt x="2517" y="1828"/>
                  <a:pt x="2516" y="1829"/>
                  <a:pt x="2517" y="1832"/>
                </a:cubicBezTo>
                <a:cubicBezTo>
                  <a:pt x="2518" y="1833"/>
                  <a:pt x="2518" y="1834"/>
                  <a:pt x="2519" y="1835"/>
                </a:cubicBezTo>
                <a:cubicBezTo>
                  <a:pt x="2519" y="1836"/>
                  <a:pt x="2520" y="1836"/>
                  <a:pt x="2521" y="1836"/>
                </a:cubicBezTo>
                <a:cubicBezTo>
                  <a:pt x="2524" y="1837"/>
                  <a:pt x="2522" y="1839"/>
                  <a:pt x="2522" y="1841"/>
                </a:cubicBezTo>
                <a:cubicBezTo>
                  <a:pt x="2522" y="1842"/>
                  <a:pt x="2524" y="1845"/>
                  <a:pt x="2526" y="1844"/>
                </a:cubicBezTo>
                <a:cubicBezTo>
                  <a:pt x="2527" y="1843"/>
                  <a:pt x="2526" y="1842"/>
                  <a:pt x="2527" y="1841"/>
                </a:cubicBezTo>
                <a:cubicBezTo>
                  <a:pt x="2527" y="1840"/>
                  <a:pt x="2527" y="1840"/>
                  <a:pt x="2528" y="1839"/>
                </a:cubicBezTo>
                <a:cubicBezTo>
                  <a:pt x="2529" y="1838"/>
                  <a:pt x="2528" y="1837"/>
                  <a:pt x="2529" y="1836"/>
                </a:cubicBezTo>
                <a:cubicBezTo>
                  <a:pt x="2531" y="1835"/>
                  <a:pt x="2531" y="1836"/>
                  <a:pt x="2532" y="1836"/>
                </a:cubicBezTo>
                <a:cubicBezTo>
                  <a:pt x="2533" y="1837"/>
                  <a:pt x="2534" y="1836"/>
                  <a:pt x="2535" y="1836"/>
                </a:cubicBezTo>
                <a:cubicBezTo>
                  <a:pt x="2536" y="1837"/>
                  <a:pt x="2536" y="1838"/>
                  <a:pt x="2536" y="1839"/>
                </a:cubicBezTo>
                <a:cubicBezTo>
                  <a:pt x="2535" y="1840"/>
                  <a:pt x="2535" y="1838"/>
                  <a:pt x="2534" y="1838"/>
                </a:cubicBezTo>
                <a:cubicBezTo>
                  <a:pt x="2533" y="1837"/>
                  <a:pt x="2531" y="1837"/>
                  <a:pt x="2531" y="1837"/>
                </a:cubicBezTo>
                <a:cubicBezTo>
                  <a:pt x="2530" y="1838"/>
                  <a:pt x="2530" y="1839"/>
                  <a:pt x="2530" y="1840"/>
                </a:cubicBezTo>
                <a:cubicBezTo>
                  <a:pt x="2530" y="1841"/>
                  <a:pt x="2529" y="1842"/>
                  <a:pt x="2529" y="1843"/>
                </a:cubicBezTo>
                <a:cubicBezTo>
                  <a:pt x="2529" y="1844"/>
                  <a:pt x="2530" y="1846"/>
                  <a:pt x="2531" y="1845"/>
                </a:cubicBezTo>
                <a:cubicBezTo>
                  <a:pt x="2533" y="1845"/>
                  <a:pt x="2532" y="1843"/>
                  <a:pt x="2533" y="1842"/>
                </a:cubicBezTo>
                <a:cubicBezTo>
                  <a:pt x="2534" y="1842"/>
                  <a:pt x="2534" y="1842"/>
                  <a:pt x="2535" y="1842"/>
                </a:cubicBezTo>
                <a:cubicBezTo>
                  <a:pt x="2535" y="1842"/>
                  <a:pt x="2535" y="1843"/>
                  <a:pt x="2535" y="1843"/>
                </a:cubicBezTo>
                <a:cubicBezTo>
                  <a:pt x="2535" y="1844"/>
                  <a:pt x="2535" y="1843"/>
                  <a:pt x="2536" y="1844"/>
                </a:cubicBezTo>
                <a:cubicBezTo>
                  <a:pt x="2536" y="1844"/>
                  <a:pt x="2537" y="1844"/>
                  <a:pt x="2537" y="1845"/>
                </a:cubicBezTo>
                <a:cubicBezTo>
                  <a:pt x="2537" y="1845"/>
                  <a:pt x="2537" y="1846"/>
                  <a:pt x="2538" y="1846"/>
                </a:cubicBezTo>
                <a:cubicBezTo>
                  <a:pt x="2539" y="1845"/>
                  <a:pt x="2538" y="1844"/>
                  <a:pt x="2538" y="1843"/>
                </a:cubicBezTo>
                <a:cubicBezTo>
                  <a:pt x="2538" y="1842"/>
                  <a:pt x="2537" y="1840"/>
                  <a:pt x="2539" y="1841"/>
                </a:cubicBezTo>
                <a:cubicBezTo>
                  <a:pt x="2541" y="1842"/>
                  <a:pt x="2539" y="1846"/>
                  <a:pt x="2539" y="1847"/>
                </a:cubicBezTo>
                <a:cubicBezTo>
                  <a:pt x="2541" y="1848"/>
                  <a:pt x="2541" y="1845"/>
                  <a:pt x="2542" y="1845"/>
                </a:cubicBezTo>
                <a:cubicBezTo>
                  <a:pt x="2543" y="1844"/>
                  <a:pt x="2544" y="1846"/>
                  <a:pt x="2544" y="1847"/>
                </a:cubicBezTo>
                <a:cubicBezTo>
                  <a:pt x="2543" y="1848"/>
                  <a:pt x="2542" y="1849"/>
                  <a:pt x="2542" y="1851"/>
                </a:cubicBezTo>
                <a:cubicBezTo>
                  <a:pt x="2543" y="1853"/>
                  <a:pt x="2548" y="1850"/>
                  <a:pt x="2549" y="1849"/>
                </a:cubicBezTo>
                <a:cubicBezTo>
                  <a:pt x="2550" y="1849"/>
                  <a:pt x="2550" y="1849"/>
                  <a:pt x="2551" y="1849"/>
                </a:cubicBezTo>
                <a:cubicBezTo>
                  <a:pt x="2552" y="1848"/>
                  <a:pt x="2552" y="1847"/>
                  <a:pt x="2553" y="1847"/>
                </a:cubicBezTo>
                <a:cubicBezTo>
                  <a:pt x="2555" y="1849"/>
                  <a:pt x="2550" y="1850"/>
                  <a:pt x="2551" y="1852"/>
                </a:cubicBezTo>
                <a:cubicBezTo>
                  <a:pt x="2552" y="1852"/>
                  <a:pt x="2553" y="1854"/>
                  <a:pt x="2553" y="1855"/>
                </a:cubicBezTo>
                <a:cubicBezTo>
                  <a:pt x="2553" y="1857"/>
                  <a:pt x="2553" y="1858"/>
                  <a:pt x="2554" y="1859"/>
                </a:cubicBezTo>
                <a:cubicBezTo>
                  <a:pt x="2555" y="1860"/>
                  <a:pt x="2556" y="1861"/>
                  <a:pt x="2556" y="1862"/>
                </a:cubicBezTo>
                <a:cubicBezTo>
                  <a:pt x="2557" y="1863"/>
                  <a:pt x="2557" y="1864"/>
                  <a:pt x="2558" y="1864"/>
                </a:cubicBezTo>
                <a:cubicBezTo>
                  <a:pt x="2558" y="1865"/>
                  <a:pt x="2560" y="1866"/>
                  <a:pt x="2561" y="1867"/>
                </a:cubicBezTo>
                <a:cubicBezTo>
                  <a:pt x="2562" y="1867"/>
                  <a:pt x="2563" y="1869"/>
                  <a:pt x="2564" y="1870"/>
                </a:cubicBezTo>
                <a:cubicBezTo>
                  <a:pt x="2565" y="1870"/>
                  <a:pt x="2566" y="1870"/>
                  <a:pt x="2567" y="1871"/>
                </a:cubicBezTo>
                <a:cubicBezTo>
                  <a:pt x="2568" y="1871"/>
                  <a:pt x="2569" y="1872"/>
                  <a:pt x="2569" y="1872"/>
                </a:cubicBezTo>
                <a:cubicBezTo>
                  <a:pt x="2573" y="1875"/>
                  <a:pt x="2577" y="1875"/>
                  <a:pt x="2580" y="1877"/>
                </a:cubicBezTo>
                <a:cubicBezTo>
                  <a:pt x="2582" y="1878"/>
                  <a:pt x="2584" y="1878"/>
                  <a:pt x="2587" y="1878"/>
                </a:cubicBezTo>
                <a:cubicBezTo>
                  <a:pt x="2589" y="1878"/>
                  <a:pt x="2591" y="1877"/>
                  <a:pt x="2593" y="1875"/>
                </a:cubicBezTo>
                <a:cubicBezTo>
                  <a:pt x="2594" y="1875"/>
                  <a:pt x="2594" y="1874"/>
                  <a:pt x="2596" y="1874"/>
                </a:cubicBezTo>
                <a:cubicBezTo>
                  <a:pt x="2597" y="1874"/>
                  <a:pt x="2598" y="1874"/>
                  <a:pt x="2599" y="1873"/>
                </a:cubicBezTo>
                <a:cubicBezTo>
                  <a:pt x="2600" y="1873"/>
                  <a:pt x="2600" y="1872"/>
                  <a:pt x="2601" y="1871"/>
                </a:cubicBezTo>
                <a:cubicBezTo>
                  <a:pt x="2603" y="1871"/>
                  <a:pt x="2603" y="1872"/>
                  <a:pt x="2604" y="1872"/>
                </a:cubicBezTo>
                <a:cubicBezTo>
                  <a:pt x="2605" y="1873"/>
                  <a:pt x="2606" y="1872"/>
                  <a:pt x="2607" y="1873"/>
                </a:cubicBezTo>
                <a:cubicBezTo>
                  <a:pt x="2608" y="1874"/>
                  <a:pt x="2608" y="1875"/>
                  <a:pt x="2608" y="1876"/>
                </a:cubicBezTo>
                <a:cubicBezTo>
                  <a:pt x="2607" y="1878"/>
                  <a:pt x="2604" y="1879"/>
                  <a:pt x="2603" y="1881"/>
                </a:cubicBezTo>
                <a:cubicBezTo>
                  <a:pt x="2602" y="1882"/>
                  <a:pt x="2602" y="1883"/>
                  <a:pt x="2602" y="1883"/>
                </a:cubicBezTo>
                <a:cubicBezTo>
                  <a:pt x="2601" y="1884"/>
                  <a:pt x="2599" y="1884"/>
                  <a:pt x="2598" y="1885"/>
                </a:cubicBezTo>
                <a:cubicBezTo>
                  <a:pt x="2597" y="1886"/>
                  <a:pt x="2596" y="1886"/>
                  <a:pt x="2595" y="1887"/>
                </a:cubicBezTo>
                <a:cubicBezTo>
                  <a:pt x="2594" y="1887"/>
                  <a:pt x="2593" y="1887"/>
                  <a:pt x="2592" y="1887"/>
                </a:cubicBezTo>
                <a:cubicBezTo>
                  <a:pt x="2588" y="1888"/>
                  <a:pt x="2584" y="1889"/>
                  <a:pt x="2580" y="1890"/>
                </a:cubicBezTo>
                <a:cubicBezTo>
                  <a:pt x="2578" y="1891"/>
                  <a:pt x="2576" y="1892"/>
                  <a:pt x="2574" y="1891"/>
                </a:cubicBezTo>
                <a:cubicBezTo>
                  <a:pt x="2572" y="1891"/>
                  <a:pt x="2575" y="1889"/>
                  <a:pt x="2573" y="1888"/>
                </a:cubicBezTo>
                <a:cubicBezTo>
                  <a:pt x="2573" y="1888"/>
                  <a:pt x="2570" y="1888"/>
                  <a:pt x="2569" y="1888"/>
                </a:cubicBezTo>
                <a:cubicBezTo>
                  <a:pt x="2566" y="1888"/>
                  <a:pt x="2564" y="1890"/>
                  <a:pt x="2567" y="1893"/>
                </a:cubicBezTo>
                <a:cubicBezTo>
                  <a:pt x="2567" y="1893"/>
                  <a:pt x="2568" y="1894"/>
                  <a:pt x="2569" y="1895"/>
                </a:cubicBezTo>
                <a:cubicBezTo>
                  <a:pt x="2569" y="1895"/>
                  <a:pt x="2570" y="1896"/>
                  <a:pt x="2570" y="1897"/>
                </a:cubicBezTo>
                <a:cubicBezTo>
                  <a:pt x="2571" y="1900"/>
                  <a:pt x="2574" y="1901"/>
                  <a:pt x="2575" y="1902"/>
                </a:cubicBezTo>
                <a:cubicBezTo>
                  <a:pt x="2579" y="1905"/>
                  <a:pt x="2581" y="1909"/>
                  <a:pt x="2584" y="1912"/>
                </a:cubicBezTo>
                <a:cubicBezTo>
                  <a:pt x="2589" y="1916"/>
                  <a:pt x="2594" y="1920"/>
                  <a:pt x="2598" y="1925"/>
                </a:cubicBezTo>
                <a:cubicBezTo>
                  <a:pt x="2599" y="1926"/>
                  <a:pt x="2600" y="1929"/>
                  <a:pt x="2601" y="1930"/>
                </a:cubicBezTo>
                <a:cubicBezTo>
                  <a:pt x="2603" y="1932"/>
                  <a:pt x="2605" y="1934"/>
                  <a:pt x="2607" y="1935"/>
                </a:cubicBezTo>
                <a:cubicBezTo>
                  <a:pt x="2609" y="1936"/>
                  <a:pt x="2610" y="1938"/>
                  <a:pt x="2612" y="1939"/>
                </a:cubicBezTo>
                <a:cubicBezTo>
                  <a:pt x="2614" y="1940"/>
                  <a:pt x="2616" y="1939"/>
                  <a:pt x="2618" y="1940"/>
                </a:cubicBezTo>
                <a:cubicBezTo>
                  <a:pt x="2619" y="1940"/>
                  <a:pt x="2620" y="1940"/>
                  <a:pt x="2621" y="1940"/>
                </a:cubicBezTo>
                <a:cubicBezTo>
                  <a:pt x="2622" y="1941"/>
                  <a:pt x="2623" y="1941"/>
                  <a:pt x="2624" y="1941"/>
                </a:cubicBezTo>
                <a:cubicBezTo>
                  <a:pt x="2627" y="1941"/>
                  <a:pt x="2629" y="1939"/>
                  <a:pt x="2631" y="1938"/>
                </a:cubicBezTo>
                <a:cubicBezTo>
                  <a:pt x="2633" y="1937"/>
                  <a:pt x="2635" y="1937"/>
                  <a:pt x="2638" y="1936"/>
                </a:cubicBezTo>
                <a:cubicBezTo>
                  <a:pt x="2640" y="1936"/>
                  <a:pt x="2642" y="1935"/>
                  <a:pt x="2644" y="1934"/>
                </a:cubicBezTo>
                <a:cubicBezTo>
                  <a:pt x="2645" y="1933"/>
                  <a:pt x="2646" y="1933"/>
                  <a:pt x="2647" y="1932"/>
                </a:cubicBezTo>
                <a:cubicBezTo>
                  <a:pt x="2647" y="231"/>
                  <a:pt x="2647" y="231"/>
                  <a:pt x="2647" y="231"/>
                </a:cubicBezTo>
                <a:cubicBezTo>
                  <a:pt x="2647" y="231"/>
                  <a:pt x="2646" y="230"/>
                  <a:pt x="2645" y="230"/>
                </a:cubicBezTo>
                <a:cubicBezTo>
                  <a:pt x="2644" y="230"/>
                  <a:pt x="2643" y="230"/>
                  <a:pt x="2642" y="230"/>
                </a:cubicBezTo>
                <a:cubicBezTo>
                  <a:pt x="2641" y="230"/>
                  <a:pt x="2640" y="229"/>
                  <a:pt x="2638" y="229"/>
                </a:cubicBezTo>
                <a:cubicBezTo>
                  <a:pt x="2636" y="228"/>
                  <a:pt x="2633" y="228"/>
                  <a:pt x="2630" y="228"/>
                </a:cubicBezTo>
                <a:cubicBezTo>
                  <a:pt x="2627" y="228"/>
                  <a:pt x="2624" y="228"/>
                  <a:pt x="2621" y="229"/>
                </a:cubicBezTo>
                <a:cubicBezTo>
                  <a:pt x="2617" y="230"/>
                  <a:pt x="2612" y="231"/>
                  <a:pt x="2608" y="231"/>
                </a:cubicBezTo>
                <a:cubicBezTo>
                  <a:pt x="2605" y="230"/>
                  <a:pt x="2603" y="229"/>
                  <a:pt x="2601" y="228"/>
                </a:cubicBezTo>
                <a:cubicBezTo>
                  <a:pt x="2599" y="227"/>
                  <a:pt x="2596" y="227"/>
                  <a:pt x="2594" y="226"/>
                </a:cubicBezTo>
                <a:cubicBezTo>
                  <a:pt x="2592" y="224"/>
                  <a:pt x="2590" y="222"/>
                  <a:pt x="2586" y="222"/>
                </a:cubicBezTo>
                <a:cubicBezTo>
                  <a:pt x="2584" y="222"/>
                  <a:pt x="2581" y="223"/>
                  <a:pt x="2579" y="222"/>
                </a:cubicBezTo>
                <a:cubicBezTo>
                  <a:pt x="2577" y="221"/>
                  <a:pt x="2576" y="219"/>
                  <a:pt x="2574" y="218"/>
                </a:cubicBezTo>
                <a:cubicBezTo>
                  <a:pt x="2572" y="217"/>
                  <a:pt x="2571" y="217"/>
                  <a:pt x="2570" y="214"/>
                </a:cubicBezTo>
                <a:cubicBezTo>
                  <a:pt x="2569" y="213"/>
                  <a:pt x="2570" y="212"/>
                  <a:pt x="2569" y="210"/>
                </a:cubicBezTo>
                <a:cubicBezTo>
                  <a:pt x="2569" y="209"/>
                  <a:pt x="2568" y="208"/>
                  <a:pt x="2567" y="207"/>
                </a:cubicBezTo>
                <a:cubicBezTo>
                  <a:pt x="2572" y="208"/>
                  <a:pt x="2577" y="208"/>
                  <a:pt x="2581" y="207"/>
                </a:cubicBezTo>
                <a:close/>
                <a:moveTo>
                  <a:pt x="702" y="445"/>
                </a:moveTo>
                <a:cubicBezTo>
                  <a:pt x="701" y="446"/>
                  <a:pt x="699" y="449"/>
                  <a:pt x="698" y="448"/>
                </a:cubicBezTo>
                <a:cubicBezTo>
                  <a:pt x="697" y="448"/>
                  <a:pt x="701" y="445"/>
                  <a:pt x="698" y="444"/>
                </a:cubicBezTo>
                <a:cubicBezTo>
                  <a:pt x="698" y="444"/>
                  <a:pt x="697" y="445"/>
                  <a:pt x="697" y="445"/>
                </a:cubicBezTo>
                <a:cubicBezTo>
                  <a:pt x="697" y="445"/>
                  <a:pt x="696" y="444"/>
                  <a:pt x="696" y="444"/>
                </a:cubicBezTo>
                <a:cubicBezTo>
                  <a:pt x="695" y="444"/>
                  <a:pt x="695" y="444"/>
                  <a:pt x="694" y="443"/>
                </a:cubicBezTo>
                <a:cubicBezTo>
                  <a:pt x="693" y="443"/>
                  <a:pt x="692" y="443"/>
                  <a:pt x="691" y="443"/>
                </a:cubicBezTo>
                <a:cubicBezTo>
                  <a:pt x="690" y="442"/>
                  <a:pt x="690" y="442"/>
                  <a:pt x="689" y="442"/>
                </a:cubicBezTo>
                <a:cubicBezTo>
                  <a:pt x="690" y="439"/>
                  <a:pt x="694" y="442"/>
                  <a:pt x="696" y="442"/>
                </a:cubicBezTo>
                <a:cubicBezTo>
                  <a:pt x="698" y="443"/>
                  <a:pt x="700" y="442"/>
                  <a:pt x="702" y="442"/>
                </a:cubicBezTo>
                <a:cubicBezTo>
                  <a:pt x="703" y="442"/>
                  <a:pt x="708" y="441"/>
                  <a:pt x="708" y="443"/>
                </a:cubicBezTo>
                <a:cubicBezTo>
                  <a:pt x="708" y="445"/>
                  <a:pt x="703" y="444"/>
                  <a:pt x="702" y="445"/>
                </a:cubicBezTo>
                <a:close/>
                <a:moveTo>
                  <a:pt x="716" y="427"/>
                </a:moveTo>
                <a:cubicBezTo>
                  <a:pt x="715" y="426"/>
                  <a:pt x="713" y="423"/>
                  <a:pt x="714" y="423"/>
                </a:cubicBezTo>
                <a:cubicBezTo>
                  <a:pt x="715" y="422"/>
                  <a:pt x="716" y="425"/>
                  <a:pt x="716" y="426"/>
                </a:cubicBezTo>
                <a:cubicBezTo>
                  <a:pt x="717" y="427"/>
                  <a:pt x="718" y="428"/>
                  <a:pt x="717" y="429"/>
                </a:cubicBezTo>
                <a:cubicBezTo>
                  <a:pt x="716" y="429"/>
                  <a:pt x="716" y="427"/>
                  <a:pt x="716" y="427"/>
                </a:cubicBezTo>
                <a:close/>
                <a:moveTo>
                  <a:pt x="731" y="430"/>
                </a:moveTo>
                <a:cubicBezTo>
                  <a:pt x="731" y="431"/>
                  <a:pt x="730" y="432"/>
                  <a:pt x="729" y="431"/>
                </a:cubicBezTo>
                <a:cubicBezTo>
                  <a:pt x="729" y="429"/>
                  <a:pt x="732" y="428"/>
                  <a:pt x="731" y="430"/>
                </a:cubicBezTo>
                <a:close/>
                <a:moveTo>
                  <a:pt x="730" y="423"/>
                </a:moveTo>
                <a:cubicBezTo>
                  <a:pt x="730" y="423"/>
                  <a:pt x="730" y="423"/>
                  <a:pt x="730" y="423"/>
                </a:cubicBezTo>
                <a:cubicBezTo>
                  <a:pt x="731" y="423"/>
                  <a:pt x="731" y="423"/>
                  <a:pt x="731" y="423"/>
                </a:cubicBezTo>
                <a:cubicBezTo>
                  <a:pt x="732" y="425"/>
                  <a:pt x="729" y="424"/>
                  <a:pt x="730" y="423"/>
                </a:cubicBezTo>
                <a:close/>
                <a:moveTo>
                  <a:pt x="725" y="506"/>
                </a:moveTo>
                <a:cubicBezTo>
                  <a:pt x="723" y="506"/>
                  <a:pt x="722" y="508"/>
                  <a:pt x="721" y="509"/>
                </a:cubicBezTo>
                <a:cubicBezTo>
                  <a:pt x="720" y="511"/>
                  <a:pt x="720" y="512"/>
                  <a:pt x="719" y="514"/>
                </a:cubicBezTo>
                <a:cubicBezTo>
                  <a:pt x="718" y="516"/>
                  <a:pt x="717" y="517"/>
                  <a:pt x="717" y="519"/>
                </a:cubicBezTo>
                <a:cubicBezTo>
                  <a:pt x="716" y="519"/>
                  <a:pt x="717" y="515"/>
                  <a:pt x="718" y="514"/>
                </a:cubicBezTo>
                <a:cubicBezTo>
                  <a:pt x="718" y="513"/>
                  <a:pt x="720" y="512"/>
                  <a:pt x="719" y="510"/>
                </a:cubicBezTo>
                <a:cubicBezTo>
                  <a:pt x="718" y="508"/>
                  <a:pt x="715" y="509"/>
                  <a:pt x="713" y="510"/>
                </a:cubicBezTo>
                <a:cubicBezTo>
                  <a:pt x="712" y="511"/>
                  <a:pt x="711" y="513"/>
                  <a:pt x="709" y="513"/>
                </a:cubicBezTo>
                <a:cubicBezTo>
                  <a:pt x="709" y="512"/>
                  <a:pt x="711" y="511"/>
                  <a:pt x="711" y="511"/>
                </a:cubicBezTo>
                <a:cubicBezTo>
                  <a:pt x="712" y="510"/>
                  <a:pt x="713" y="509"/>
                  <a:pt x="715" y="508"/>
                </a:cubicBezTo>
                <a:cubicBezTo>
                  <a:pt x="715" y="508"/>
                  <a:pt x="716" y="508"/>
                  <a:pt x="717" y="507"/>
                </a:cubicBezTo>
                <a:cubicBezTo>
                  <a:pt x="719" y="506"/>
                  <a:pt x="721" y="505"/>
                  <a:pt x="723" y="505"/>
                </a:cubicBezTo>
                <a:cubicBezTo>
                  <a:pt x="725" y="505"/>
                  <a:pt x="729" y="504"/>
                  <a:pt x="730" y="505"/>
                </a:cubicBezTo>
                <a:cubicBezTo>
                  <a:pt x="729" y="506"/>
                  <a:pt x="726" y="505"/>
                  <a:pt x="725" y="506"/>
                </a:cubicBezTo>
                <a:close/>
                <a:moveTo>
                  <a:pt x="756" y="404"/>
                </a:moveTo>
                <a:cubicBezTo>
                  <a:pt x="755" y="405"/>
                  <a:pt x="754" y="404"/>
                  <a:pt x="753" y="404"/>
                </a:cubicBezTo>
                <a:cubicBezTo>
                  <a:pt x="753" y="403"/>
                  <a:pt x="754" y="403"/>
                  <a:pt x="755" y="403"/>
                </a:cubicBezTo>
                <a:cubicBezTo>
                  <a:pt x="756" y="403"/>
                  <a:pt x="757" y="403"/>
                  <a:pt x="758" y="403"/>
                </a:cubicBezTo>
                <a:cubicBezTo>
                  <a:pt x="758" y="402"/>
                  <a:pt x="758" y="402"/>
                  <a:pt x="758" y="402"/>
                </a:cubicBezTo>
                <a:cubicBezTo>
                  <a:pt x="759" y="402"/>
                  <a:pt x="759" y="401"/>
                  <a:pt x="760" y="402"/>
                </a:cubicBezTo>
                <a:cubicBezTo>
                  <a:pt x="760" y="403"/>
                  <a:pt x="757" y="404"/>
                  <a:pt x="756" y="404"/>
                </a:cubicBezTo>
                <a:close/>
                <a:moveTo>
                  <a:pt x="1008" y="588"/>
                </a:moveTo>
                <a:cubicBezTo>
                  <a:pt x="1008" y="588"/>
                  <a:pt x="1004" y="587"/>
                  <a:pt x="1004" y="586"/>
                </a:cubicBezTo>
                <a:cubicBezTo>
                  <a:pt x="1004" y="586"/>
                  <a:pt x="1008" y="586"/>
                  <a:pt x="1008" y="586"/>
                </a:cubicBezTo>
                <a:cubicBezTo>
                  <a:pt x="1009" y="587"/>
                  <a:pt x="1010" y="588"/>
                  <a:pt x="1008" y="588"/>
                </a:cubicBezTo>
                <a:close/>
                <a:moveTo>
                  <a:pt x="1097" y="81"/>
                </a:moveTo>
                <a:cubicBezTo>
                  <a:pt x="1096" y="81"/>
                  <a:pt x="1097" y="79"/>
                  <a:pt x="1096" y="79"/>
                </a:cubicBezTo>
                <a:cubicBezTo>
                  <a:pt x="1096" y="78"/>
                  <a:pt x="1095" y="78"/>
                  <a:pt x="1095" y="78"/>
                </a:cubicBezTo>
                <a:cubicBezTo>
                  <a:pt x="1094" y="77"/>
                  <a:pt x="1092" y="76"/>
                  <a:pt x="1093" y="75"/>
                </a:cubicBezTo>
                <a:cubicBezTo>
                  <a:pt x="1094" y="74"/>
                  <a:pt x="1096" y="77"/>
                  <a:pt x="1097" y="78"/>
                </a:cubicBezTo>
                <a:cubicBezTo>
                  <a:pt x="1097" y="78"/>
                  <a:pt x="1098" y="78"/>
                  <a:pt x="1098" y="79"/>
                </a:cubicBezTo>
                <a:cubicBezTo>
                  <a:pt x="1099" y="80"/>
                  <a:pt x="1098" y="81"/>
                  <a:pt x="1097" y="81"/>
                </a:cubicBezTo>
                <a:close/>
                <a:moveTo>
                  <a:pt x="694" y="842"/>
                </a:moveTo>
                <a:cubicBezTo>
                  <a:pt x="693" y="842"/>
                  <a:pt x="693" y="840"/>
                  <a:pt x="692" y="840"/>
                </a:cubicBezTo>
                <a:cubicBezTo>
                  <a:pt x="692" y="839"/>
                  <a:pt x="691" y="840"/>
                  <a:pt x="690" y="840"/>
                </a:cubicBezTo>
                <a:cubicBezTo>
                  <a:pt x="687" y="839"/>
                  <a:pt x="686" y="839"/>
                  <a:pt x="684" y="840"/>
                </a:cubicBezTo>
                <a:cubicBezTo>
                  <a:pt x="683" y="841"/>
                  <a:pt x="683" y="841"/>
                  <a:pt x="682" y="842"/>
                </a:cubicBezTo>
                <a:cubicBezTo>
                  <a:pt x="681" y="842"/>
                  <a:pt x="680" y="842"/>
                  <a:pt x="679" y="843"/>
                </a:cubicBezTo>
                <a:cubicBezTo>
                  <a:pt x="679" y="843"/>
                  <a:pt x="678" y="844"/>
                  <a:pt x="677" y="845"/>
                </a:cubicBezTo>
                <a:cubicBezTo>
                  <a:pt x="677" y="846"/>
                  <a:pt x="676" y="846"/>
                  <a:pt x="675" y="846"/>
                </a:cubicBezTo>
                <a:cubicBezTo>
                  <a:pt x="674" y="847"/>
                  <a:pt x="673" y="847"/>
                  <a:pt x="674" y="848"/>
                </a:cubicBezTo>
                <a:cubicBezTo>
                  <a:pt x="674" y="849"/>
                  <a:pt x="675" y="849"/>
                  <a:pt x="676" y="849"/>
                </a:cubicBezTo>
                <a:cubicBezTo>
                  <a:pt x="677" y="849"/>
                  <a:pt x="678" y="849"/>
                  <a:pt x="678" y="850"/>
                </a:cubicBezTo>
                <a:cubicBezTo>
                  <a:pt x="679" y="851"/>
                  <a:pt x="679" y="852"/>
                  <a:pt x="680" y="851"/>
                </a:cubicBezTo>
                <a:cubicBezTo>
                  <a:pt x="681" y="851"/>
                  <a:pt x="681" y="850"/>
                  <a:pt x="683" y="850"/>
                </a:cubicBezTo>
                <a:cubicBezTo>
                  <a:pt x="683" y="850"/>
                  <a:pt x="684" y="850"/>
                  <a:pt x="684" y="850"/>
                </a:cubicBezTo>
                <a:cubicBezTo>
                  <a:pt x="685" y="850"/>
                  <a:pt x="685" y="850"/>
                  <a:pt x="685" y="850"/>
                </a:cubicBezTo>
                <a:cubicBezTo>
                  <a:pt x="686" y="850"/>
                  <a:pt x="686" y="849"/>
                  <a:pt x="687" y="850"/>
                </a:cubicBezTo>
                <a:cubicBezTo>
                  <a:pt x="687" y="851"/>
                  <a:pt x="686" y="851"/>
                  <a:pt x="686" y="851"/>
                </a:cubicBezTo>
                <a:cubicBezTo>
                  <a:pt x="685" y="852"/>
                  <a:pt x="684" y="852"/>
                  <a:pt x="683" y="852"/>
                </a:cubicBezTo>
                <a:cubicBezTo>
                  <a:pt x="682" y="853"/>
                  <a:pt x="681" y="853"/>
                  <a:pt x="680" y="852"/>
                </a:cubicBezTo>
                <a:cubicBezTo>
                  <a:pt x="679" y="852"/>
                  <a:pt x="679" y="851"/>
                  <a:pt x="678" y="851"/>
                </a:cubicBezTo>
                <a:cubicBezTo>
                  <a:pt x="677" y="851"/>
                  <a:pt x="676" y="851"/>
                  <a:pt x="675" y="851"/>
                </a:cubicBezTo>
                <a:cubicBezTo>
                  <a:pt x="674" y="851"/>
                  <a:pt x="674" y="850"/>
                  <a:pt x="673" y="850"/>
                </a:cubicBezTo>
                <a:cubicBezTo>
                  <a:pt x="673" y="850"/>
                  <a:pt x="672" y="850"/>
                  <a:pt x="672" y="850"/>
                </a:cubicBezTo>
                <a:cubicBezTo>
                  <a:pt x="671" y="850"/>
                  <a:pt x="670" y="849"/>
                  <a:pt x="670" y="848"/>
                </a:cubicBezTo>
                <a:cubicBezTo>
                  <a:pt x="670" y="847"/>
                  <a:pt x="671" y="847"/>
                  <a:pt x="672" y="846"/>
                </a:cubicBezTo>
                <a:cubicBezTo>
                  <a:pt x="672" y="846"/>
                  <a:pt x="672" y="845"/>
                  <a:pt x="672" y="844"/>
                </a:cubicBezTo>
                <a:cubicBezTo>
                  <a:pt x="672" y="842"/>
                  <a:pt x="672" y="841"/>
                  <a:pt x="671" y="840"/>
                </a:cubicBezTo>
                <a:cubicBezTo>
                  <a:pt x="667" y="835"/>
                  <a:pt x="679" y="838"/>
                  <a:pt x="677" y="834"/>
                </a:cubicBezTo>
                <a:cubicBezTo>
                  <a:pt x="677" y="833"/>
                  <a:pt x="676" y="833"/>
                  <a:pt x="676" y="833"/>
                </a:cubicBezTo>
                <a:cubicBezTo>
                  <a:pt x="675" y="832"/>
                  <a:pt x="674" y="832"/>
                  <a:pt x="674" y="832"/>
                </a:cubicBezTo>
                <a:cubicBezTo>
                  <a:pt x="673" y="832"/>
                  <a:pt x="673" y="831"/>
                  <a:pt x="672" y="831"/>
                </a:cubicBezTo>
                <a:cubicBezTo>
                  <a:pt x="672" y="830"/>
                  <a:pt x="673" y="829"/>
                  <a:pt x="672" y="828"/>
                </a:cubicBezTo>
                <a:cubicBezTo>
                  <a:pt x="672" y="827"/>
                  <a:pt x="670" y="828"/>
                  <a:pt x="671" y="826"/>
                </a:cubicBezTo>
                <a:cubicBezTo>
                  <a:pt x="671" y="826"/>
                  <a:pt x="671" y="825"/>
                  <a:pt x="672" y="825"/>
                </a:cubicBezTo>
                <a:cubicBezTo>
                  <a:pt x="672" y="825"/>
                  <a:pt x="672" y="825"/>
                  <a:pt x="672" y="825"/>
                </a:cubicBezTo>
                <a:cubicBezTo>
                  <a:pt x="674" y="824"/>
                  <a:pt x="675" y="822"/>
                  <a:pt x="676" y="822"/>
                </a:cubicBezTo>
                <a:cubicBezTo>
                  <a:pt x="678" y="822"/>
                  <a:pt x="680" y="822"/>
                  <a:pt x="681" y="823"/>
                </a:cubicBezTo>
                <a:cubicBezTo>
                  <a:pt x="682" y="825"/>
                  <a:pt x="681" y="827"/>
                  <a:pt x="683" y="828"/>
                </a:cubicBezTo>
                <a:cubicBezTo>
                  <a:pt x="683" y="828"/>
                  <a:pt x="683" y="829"/>
                  <a:pt x="684" y="829"/>
                </a:cubicBezTo>
                <a:cubicBezTo>
                  <a:pt x="684" y="829"/>
                  <a:pt x="684" y="830"/>
                  <a:pt x="684" y="830"/>
                </a:cubicBezTo>
                <a:cubicBezTo>
                  <a:pt x="685" y="831"/>
                  <a:pt x="686" y="830"/>
                  <a:pt x="687" y="829"/>
                </a:cubicBezTo>
                <a:cubicBezTo>
                  <a:pt x="688" y="829"/>
                  <a:pt x="689" y="828"/>
                  <a:pt x="689" y="830"/>
                </a:cubicBezTo>
                <a:cubicBezTo>
                  <a:pt x="690" y="831"/>
                  <a:pt x="688" y="831"/>
                  <a:pt x="687" y="831"/>
                </a:cubicBezTo>
                <a:cubicBezTo>
                  <a:pt x="686" y="832"/>
                  <a:pt x="687" y="833"/>
                  <a:pt x="687" y="834"/>
                </a:cubicBezTo>
                <a:cubicBezTo>
                  <a:pt x="686" y="835"/>
                  <a:pt x="685" y="836"/>
                  <a:pt x="687" y="837"/>
                </a:cubicBezTo>
                <a:cubicBezTo>
                  <a:pt x="687" y="837"/>
                  <a:pt x="689" y="836"/>
                  <a:pt x="690" y="836"/>
                </a:cubicBezTo>
                <a:cubicBezTo>
                  <a:pt x="690" y="837"/>
                  <a:pt x="691" y="838"/>
                  <a:pt x="692" y="838"/>
                </a:cubicBezTo>
                <a:cubicBezTo>
                  <a:pt x="693" y="838"/>
                  <a:pt x="694" y="838"/>
                  <a:pt x="694" y="839"/>
                </a:cubicBezTo>
                <a:cubicBezTo>
                  <a:pt x="694" y="839"/>
                  <a:pt x="694" y="842"/>
                  <a:pt x="694" y="842"/>
                </a:cubicBezTo>
                <a:close/>
                <a:moveTo>
                  <a:pt x="954" y="795"/>
                </a:moveTo>
                <a:cubicBezTo>
                  <a:pt x="954" y="796"/>
                  <a:pt x="954" y="797"/>
                  <a:pt x="952" y="797"/>
                </a:cubicBezTo>
                <a:cubicBezTo>
                  <a:pt x="951" y="797"/>
                  <a:pt x="951" y="795"/>
                  <a:pt x="950" y="795"/>
                </a:cubicBezTo>
                <a:cubicBezTo>
                  <a:pt x="949" y="794"/>
                  <a:pt x="948" y="794"/>
                  <a:pt x="947" y="794"/>
                </a:cubicBezTo>
                <a:cubicBezTo>
                  <a:pt x="946" y="794"/>
                  <a:pt x="945" y="794"/>
                  <a:pt x="944" y="793"/>
                </a:cubicBezTo>
                <a:cubicBezTo>
                  <a:pt x="943" y="793"/>
                  <a:pt x="941" y="794"/>
                  <a:pt x="941" y="793"/>
                </a:cubicBezTo>
                <a:cubicBezTo>
                  <a:pt x="940" y="793"/>
                  <a:pt x="940" y="792"/>
                  <a:pt x="939" y="792"/>
                </a:cubicBezTo>
                <a:cubicBezTo>
                  <a:pt x="938" y="791"/>
                  <a:pt x="933" y="791"/>
                  <a:pt x="934" y="789"/>
                </a:cubicBezTo>
                <a:cubicBezTo>
                  <a:pt x="935" y="789"/>
                  <a:pt x="936" y="789"/>
                  <a:pt x="937" y="789"/>
                </a:cubicBezTo>
                <a:cubicBezTo>
                  <a:pt x="937" y="788"/>
                  <a:pt x="938" y="787"/>
                  <a:pt x="939" y="787"/>
                </a:cubicBezTo>
                <a:cubicBezTo>
                  <a:pt x="940" y="787"/>
                  <a:pt x="943" y="788"/>
                  <a:pt x="944" y="788"/>
                </a:cubicBezTo>
                <a:cubicBezTo>
                  <a:pt x="945" y="789"/>
                  <a:pt x="945" y="790"/>
                  <a:pt x="946" y="790"/>
                </a:cubicBezTo>
                <a:cubicBezTo>
                  <a:pt x="947" y="789"/>
                  <a:pt x="947" y="788"/>
                  <a:pt x="948" y="788"/>
                </a:cubicBezTo>
                <a:cubicBezTo>
                  <a:pt x="949" y="787"/>
                  <a:pt x="949" y="788"/>
                  <a:pt x="950" y="788"/>
                </a:cubicBezTo>
                <a:cubicBezTo>
                  <a:pt x="951" y="789"/>
                  <a:pt x="952" y="789"/>
                  <a:pt x="953" y="789"/>
                </a:cubicBezTo>
                <a:cubicBezTo>
                  <a:pt x="955" y="790"/>
                  <a:pt x="954" y="793"/>
                  <a:pt x="954" y="795"/>
                </a:cubicBezTo>
                <a:close/>
                <a:moveTo>
                  <a:pt x="1120" y="757"/>
                </a:moveTo>
                <a:cubicBezTo>
                  <a:pt x="1116" y="758"/>
                  <a:pt x="1113" y="762"/>
                  <a:pt x="1109" y="763"/>
                </a:cubicBezTo>
                <a:cubicBezTo>
                  <a:pt x="1108" y="764"/>
                  <a:pt x="1107" y="764"/>
                  <a:pt x="1106" y="764"/>
                </a:cubicBezTo>
                <a:cubicBezTo>
                  <a:pt x="1105" y="765"/>
                  <a:pt x="1105" y="765"/>
                  <a:pt x="1104" y="766"/>
                </a:cubicBezTo>
                <a:cubicBezTo>
                  <a:pt x="1103" y="768"/>
                  <a:pt x="1101" y="768"/>
                  <a:pt x="1099" y="769"/>
                </a:cubicBezTo>
                <a:cubicBezTo>
                  <a:pt x="1098" y="770"/>
                  <a:pt x="1097" y="772"/>
                  <a:pt x="1095" y="772"/>
                </a:cubicBezTo>
                <a:cubicBezTo>
                  <a:pt x="1094" y="772"/>
                  <a:pt x="1093" y="773"/>
                  <a:pt x="1093" y="771"/>
                </a:cubicBezTo>
                <a:cubicBezTo>
                  <a:pt x="1093" y="771"/>
                  <a:pt x="1093" y="769"/>
                  <a:pt x="1093" y="768"/>
                </a:cubicBezTo>
                <a:cubicBezTo>
                  <a:pt x="1094" y="766"/>
                  <a:pt x="1098" y="767"/>
                  <a:pt x="1099" y="766"/>
                </a:cubicBezTo>
                <a:cubicBezTo>
                  <a:pt x="1101" y="766"/>
                  <a:pt x="1102" y="765"/>
                  <a:pt x="1104" y="763"/>
                </a:cubicBezTo>
                <a:cubicBezTo>
                  <a:pt x="1107" y="761"/>
                  <a:pt x="1109" y="759"/>
                  <a:pt x="1111" y="756"/>
                </a:cubicBezTo>
                <a:cubicBezTo>
                  <a:pt x="1112" y="754"/>
                  <a:pt x="1113" y="753"/>
                  <a:pt x="1115" y="753"/>
                </a:cubicBezTo>
                <a:cubicBezTo>
                  <a:pt x="1116" y="754"/>
                  <a:pt x="1116" y="754"/>
                  <a:pt x="1117" y="754"/>
                </a:cubicBezTo>
                <a:cubicBezTo>
                  <a:pt x="1119" y="754"/>
                  <a:pt x="1120" y="754"/>
                  <a:pt x="1122" y="754"/>
                </a:cubicBezTo>
                <a:cubicBezTo>
                  <a:pt x="1125" y="754"/>
                  <a:pt x="1122" y="757"/>
                  <a:pt x="1120" y="757"/>
                </a:cubicBezTo>
                <a:close/>
                <a:moveTo>
                  <a:pt x="1151" y="732"/>
                </a:moveTo>
                <a:cubicBezTo>
                  <a:pt x="1150" y="733"/>
                  <a:pt x="1150" y="734"/>
                  <a:pt x="1150" y="735"/>
                </a:cubicBezTo>
                <a:cubicBezTo>
                  <a:pt x="1150" y="736"/>
                  <a:pt x="1150" y="737"/>
                  <a:pt x="1150" y="738"/>
                </a:cubicBezTo>
                <a:cubicBezTo>
                  <a:pt x="1149" y="741"/>
                  <a:pt x="1147" y="741"/>
                  <a:pt x="1145" y="742"/>
                </a:cubicBezTo>
                <a:cubicBezTo>
                  <a:pt x="1142" y="743"/>
                  <a:pt x="1142" y="744"/>
                  <a:pt x="1139" y="744"/>
                </a:cubicBezTo>
                <a:cubicBezTo>
                  <a:pt x="1138" y="744"/>
                  <a:pt x="1137" y="744"/>
                  <a:pt x="1135" y="744"/>
                </a:cubicBezTo>
                <a:cubicBezTo>
                  <a:pt x="1134" y="743"/>
                  <a:pt x="1132" y="743"/>
                  <a:pt x="1132" y="743"/>
                </a:cubicBezTo>
                <a:cubicBezTo>
                  <a:pt x="1131" y="742"/>
                  <a:pt x="1132" y="740"/>
                  <a:pt x="1133" y="739"/>
                </a:cubicBezTo>
                <a:cubicBezTo>
                  <a:pt x="1134" y="737"/>
                  <a:pt x="1136" y="736"/>
                  <a:pt x="1138" y="735"/>
                </a:cubicBezTo>
                <a:cubicBezTo>
                  <a:pt x="1140" y="733"/>
                  <a:pt x="1142" y="729"/>
                  <a:pt x="1145" y="727"/>
                </a:cubicBezTo>
                <a:cubicBezTo>
                  <a:pt x="1146" y="725"/>
                  <a:pt x="1147" y="724"/>
                  <a:pt x="1147" y="722"/>
                </a:cubicBezTo>
                <a:cubicBezTo>
                  <a:pt x="1148" y="722"/>
                  <a:pt x="1148" y="721"/>
                  <a:pt x="1148" y="720"/>
                </a:cubicBezTo>
                <a:cubicBezTo>
                  <a:pt x="1149" y="719"/>
                  <a:pt x="1149" y="718"/>
                  <a:pt x="1150" y="719"/>
                </a:cubicBezTo>
                <a:cubicBezTo>
                  <a:pt x="1151" y="721"/>
                  <a:pt x="1150" y="724"/>
                  <a:pt x="1151" y="726"/>
                </a:cubicBezTo>
                <a:cubicBezTo>
                  <a:pt x="1151" y="728"/>
                  <a:pt x="1151" y="730"/>
                  <a:pt x="1151" y="732"/>
                </a:cubicBezTo>
                <a:close/>
                <a:moveTo>
                  <a:pt x="1536" y="421"/>
                </a:moveTo>
                <a:cubicBezTo>
                  <a:pt x="1536" y="421"/>
                  <a:pt x="1537" y="422"/>
                  <a:pt x="1538" y="423"/>
                </a:cubicBezTo>
                <a:cubicBezTo>
                  <a:pt x="1538" y="423"/>
                  <a:pt x="1539" y="424"/>
                  <a:pt x="1540" y="425"/>
                </a:cubicBezTo>
                <a:cubicBezTo>
                  <a:pt x="1540" y="427"/>
                  <a:pt x="1539" y="429"/>
                  <a:pt x="1541" y="431"/>
                </a:cubicBezTo>
                <a:cubicBezTo>
                  <a:pt x="1542" y="432"/>
                  <a:pt x="1544" y="432"/>
                  <a:pt x="1546" y="433"/>
                </a:cubicBezTo>
                <a:cubicBezTo>
                  <a:pt x="1547" y="434"/>
                  <a:pt x="1550" y="436"/>
                  <a:pt x="1550" y="435"/>
                </a:cubicBezTo>
                <a:cubicBezTo>
                  <a:pt x="1550" y="434"/>
                  <a:pt x="1549" y="433"/>
                  <a:pt x="1549" y="433"/>
                </a:cubicBezTo>
                <a:cubicBezTo>
                  <a:pt x="1549" y="432"/>
                  <a:pt x="1549" y="432"/>
                  <a:pt x="1549" y="431"/>
                </a:cubicBezTo>
                <a:cubicBezTo>
                  <a:pt x="1549" y="431"/>
                  <a:pt x="1548" y="430"/>
                  <a:pt x="1548" y="429"/>
                </a:cubicBezTo>
                <a:cubicBezTo>
                  <a:pt x="1549" y="428"/>
                  <a:pt x="1550" y="429"/>
                  <a:pt x="1551" y="428"/>
                </a:cubicBezTo>
                <a:cubicBezTo>
                  <a:pt x="1552" y="428"/>
                  <a:pt x="1551" y="427"/>
                  <a:pt x="1550" y="427"/>
                </a:cubicBezTo>
                <a:cubicBezTo>
                  <a:pt x="1549" y="426"/>
                  <a:pt x="1549" y="425"/>
                  <a:pt x="1548" y="424"/>
                </a:cubicBezTo>
                <a:cubicBezTo>
                  <a:pt x="1548" y="423"/>
                  <a:pt x="1547" y="421"/>
                  <a:pt x="1549" y="422"/>
                </a:cubicBezTo>
                <a:cubicBezTo>
                  <a:pt x="1550" y="422"/>
                  <a:pt x="1553" y="427"/>
                  <a:pt x="1552" y="423"/>
                </a:cubicBezTo>
                <a:cubicBezTo>
                  <a:pt x="1552" y="421"/>
                  <a:pt x="1551" y="421"/>
                  <a:pt x="1550" y="420"/>
                </a:cubicBezTo>
                <a:cubicBezTo>
                  <a:pt x="1549" y="419"/>
                  <a:pt x="1549" y="418"/>
                  <a:pt x="1548" y="417"/>
                </a:cubicBezTo>
                <a:cubicBezTo>
                  <a:pt x="1548" y="416"/>
                  <a:pt x="1544" y="414"/>
                  <a:pt x="1545" y="412"/>
                </a:cubicBezTo>
                <a:cubicBezTo>
                  <a:pt x="1545" y="412"/>
                  <a:pt x="1545" y="412"/>
                  <a:pt x="1545" y="412"/>
                </a:cubicBezTo>
                <a:cubicBezTo>
                  <a:pt x="1547" y="412"/>
                  <a:pt x="1548" y="415"/>
                  <a:pt x="1549" y="416"/>
                </a:cubicBezTo>
                <a:cubicBezTo>
                  <a:pt x="1550" y="418"/>
                  <a:pt x="1552" y="419"/>
                  <a:pt x="1553" y="421"/>
                </a:cubicBezTo>
                <a:cubicBezTo>
                  <a:pt x="1554" y="422"/>
                  <a:pt x="1553" y="425"/>
                  <a:pt x="1554" y="427"/>
                </a:cubicBezTo>
                <a:cubicBezTo>
                  <a:pt x="1555" y="429"/>
                  <a:pt x="1556" y="430"/>
                  <a:pt x="1558" y="431"/>
                </a:cubicBezTo>
                <a:cubicBezTo>
                  <a:pt x="1558" y="432"/>
                  <a:pt x="1559" y="433"/>
                  <a:pt x="1559" y="434"/>
                </a:cubicBezTo>
                <a:cubicBezTo>
                  <a:pt x="1560" y="435"/>
                  <a:pt x="1561" y="434"/>
                  <a:pt x="1562" y="435"/>
                </a:cubicBezTo>
                <a:cubicBezTo>
                  <a:pt x="1563" y="435"/>
                  <a:pt x="1564" y="436"/>
                  <a:pt x="1564" y="435"/>
                </a:cubicBezTo>
                <a:cubicBezTo>
                  <a:pt x="1565" y="435"/>
                  <a:pt x="1564" y="433"/>
                  <a:pt x="1564" y="432"/>
                </a:cubicBezTo>
                <a:cubicBezTo>
                  <a:pt x="1564" y="431"/>
                  <a:pt x="1564" y="430"/>
                  <a:pt x="1563" y="430"/>
                </a:cubicBezTo>
                <a:cubicBezTo>
                  <a:pt x="1562" y="429"/>
                  <a:pt x="1561" y="428"/>
                  <a:pt x="1561" y="427"/>
                </a:cubicBezTo>
                <a:cubicBezTo>
                  <a:pt x="1561" y="426"/>
                  <a:pt x="1563" y="426"/>
                  <a:pt x="1564" y="427"/>
                </a:cubicBezTo>
                <a:cubicBezTo>
                  <a:pt x="1564" y="428"/>
                  <a:pt x="1564" y="428"/>
                  <a:pt x="1565" y="429"/>
                </a:cubicBezTo>
                <a:cubicBezTo>
                  <a:pt x="1566" y="429"/>
                  <a:pt x="1566" y="429"/>
                  <a:pt x="1567" y="429"/>
                </a:cubicBezTo>
                <a:cubicBezTo>
                  <a:pt x="1568" y="429"/>
                  <a:pt x="1568" y="430"/>
                  <a:pt x="1568" y="430"/>
                </a:cubicBezTo>
                <a:cubicBezTo>
                  <a:pt x="1569" y="431"/>
                  <a:pt x="1569" y="432"/>
                  <a:pt x="1569" y="432"/>
                </a:cubicBezTo>
                <a:cubicBezTo>
                  <a:pt x="1570" y="432"/>
                  <a:pt x="1570" y="429"/>
                  <a:pt x="1571" y="428"/>
                </a:cubicBezTo>
                <a:cubicBezTo>
                  <a:pt x="1571" y="426"/>
                  <a:pt x="1572" y="425"/>
                  <a:pt x="1573" y="423"/>
                </a:cubicBezTo>
                <a:cubicBezTo>
                  <a:pt x="1573" y="422"/>
                  <a:pt x="1573" y="421"/>
                  <a:pt x="1573" y="420"/>
                </a:cubicBezTo>
                <a:cubicBezTo>
                  <a:pt x="1573" y="418"/>
                  <a:pt x="1574" y="416"/>
                  <a:pt x="1572" y="414"/>
                </a:cubicBezTo>
                <a:cubicBezTo>
                  <a:pt x="1570" y="414"/>
                  <a:pt x="1570" y="413"/>
                  <a:pt x="1569" y="411"/>
                </a:cubicBezTo>
                <a:cubicBezTo>
                  <a:pt x="1568" y="410"/>
                  <a:pt x="1568" y="410"/>
                  <a:pt x="1567" y="411"/>
                </a:cubicBezTo>
                <a:cubicBezTo>
                  <a:pt x="1565" y="412"/>
                  <a:pt x="1562" y="412"/>
                  <a:pt x="1561" y="410"/>
                </a:cubicBezTo>
                <a:cubicBezTo>
                  <a:pt x="1560" y="409"/>
                  <a:pt x="1559" y="406"/>
                  <a:pt x="1558" y="406"/>
                </a:cubicBezTo>
                <a:cubicBezTo>
                  <a:pt x="1557" y="405"/>
                  <a:pt x="1557" y="407"/>
                  <a:pt x="1557" y="408"/>
                </a:cubicBezTo>
                <a:cubicBezTo>
                  <a:pt x="1557" y="408"/>
                  <a:pt x="1557" y="409"/>
                  <a:pt x="1556" y="410"/>
                </a:cubicBezTo>
                <a:cubicBezTo>
                  <a:pt x="1555" y="411"/>
                  <a:pt x="1555" y="409"/>
                  <a:pt x="1554" y="408"/>
                </a:cubicBezTo>
                <a:cubicBezTo>
                  <a:pt x="1553" y="407"/>
                  <a:pt x="1551" y="406"/>
                  <a:pt x="1550" y="404"/>
                </a:cubicBezTo>
                <a:cubicBezTo>
                  <a:pt x="1549" y="403"/>
                  <a:pt x="1548" y="402"/>
                  <a:pt x="1547" y="400"/>
                </a:cubicBezTo>
                <a:cubicBezTo>
                  <a:pt x="1547" y="399"/>
                  <a:pt x="1546" y="398"/>
                  <a:pt x="1545" y="397"/>
                </a:cubicBezTo>
                <a:cubicBezTo>
                  <a:pt x="1545" y="397"/>
                  <a:pt x="1544" y="396"/>
                  <a:pt x="1544" y="395"/>
                </a:cubicBezTo>
                <a:cubicBezTo>
                  <a:pt x="1543" y="393"/>
                  <a:pt x="1545" y="394"/>
                  <a:pt x="1546" y="395"/>
                </a:cubicBezTo>
                <a:cubicBezTo>
                  <a:pt x="1547" y="397"/>
                  <a:pt x="1548" y="397"/>
                  <a:pt x="1550" y="398"/>
                </a:cubicBezTo>
                <a:cubicBezTo>
                  <a:pt x="1552" y="399"/>
                  <a:pt x="1554" y="400"/>
                  <a:pt x="1556" y="400"/>
                </a:cubicBezTo>
                <a:cubicBezTo>
                  <a:pt x="1558" y="401"/>
                  <a:pt x="1559" y="402"/>
                  <a:pt x="1561" y="403"/>
                </a:cubicBezTo>
                <a:cubicBezTo>
                  <a:pt x="1562" y="405"/>
                  <a:pt x="1564" y="406"/>
                  <a:pt x="1566" y="406"/>
                </a:cubicBezTo>
                <a:cubicBezTo>
                  <a:pt x="1569" y="407"/>
                  <a:pt x="1570" y="408"/>
                  <a:pt x="1572" y="409"/>
                </a:cubicBezTo>
                <a:cubicBezTo>
                  <a:pt x="1575" y="411"/>
                  <a:pt x="1580" y="412"/>
                  <a:pt x="1582" y="416"/>
                </a:cubicBezTo>
                <a:cubicBezTo>
                  <a:pt x="1583" y="418"/>
                  <a:pt x="1582" y="420"/>
                  <a:pt x="1582" y="422"/>
                </a:cubicBezTo>
                <a:cubicBezTo>
                  <a:pt x="1582" y="424"/>
                  <a:pt x="1583" y="427"/>
                  <a:pt x="1582" y="428"/>
                </a:cubicBezTo>
                <a:cubicBezTo>
                  <a:pt x="1581" y="430"/>
                  <a:pt x="1578" y="432"/>
                  <a:pt x="1579" y="435"/>
                </a:cubicBezTo>
                <a:cubicBezTo>
                  <a:pt x="1579" y="436"/>
                  <a:pt x="1581" y="438"/>
                  <a:pt x="1582" y="439"/>
                </a:cubicBezTo>
                <a:cubicBezTo>
                  <a:pt x="1584" y="441"/>
                  <a:pt x="1585" y="443"/>
                  <a:pt x="1586" y="445"/>
                </a:cubicBezTo>
                <a:cubicBezTo>
                  <a:pt x="1587" y="447"/>
                  <a:pt x="1589" y="448"/>
                  <a:pt x="1590" y="450"/>
                </a:cubicBezTo>
                <a:cubicBezTo>
                  <a:pt x="1591" y="452"/>
                  <a:pt x="1592" y="453"/>
                  <a:pt x="1594" y="455"/>
                </a:cubicBezTo>
                <a:cubicBezTo>
                  <a:pt x="1595" y="456"/>
                  <a:pt x="1596" y="458"/>
                  <a:pt x="1598" y="460"/>
                </a:cubicBezTo>
                <a:cubicBezTo>
                  <a:pt x="1599" y="461"/>
                  <a:pt x="1600" y="463"/>
                  <a:pt x="1600" y="465"/>
                </a:cubicBezTo>
                <a:cubicBezTo>
                  <a:pt x="1600" y="467"/>
                  <a:pt x="1598" y="469"/>
                  <a:pt x="1599" y="471"/>
                </a:cubicBezTo>
                <a:cubicBezTo>
                  <a:pt x="1599" y="472"/>
                  <a:pt x="1600" y="473"/>
                  <a:pt x="1601" y="474"/>
                </a:cubicBezTo>
                <a:cubicBezTo>
                  <a:pt x="1601" y="475"/>
                  <a:pt x="1599" y="476"/>
                  <a:pt x="1598" y="476"/>
                </a:cubicBezTo>
                <a:cubicBezTo>
                  <a:pt x="1597" y="477"/>
                  <a:pt x="1596" y="478"/>
                  <a:pt x="1594" y="479"/>
                </a:cubicBezTo>
                <a:cubicBezTo>
                  <a:pt x="1594" y="480"/>
                  <a:pt x="1592" y="481"/>
                  <a:pt x="1591" y="481"/>
                </a:cubicBezTo>
                <a:cubicBezTo>
                  <a:pt x="1590" y="482"/>
                  <a:pt x="1589" y="483"/>
                  <a:pt x="1588" y="484"/>
                </a:cubicBezTo>
                <a:cubicBezTo>
                  <a:pt x="1587" y="486"/>
                  <a:pt x="1585" y="486"/>
                  <a:pt x="1582" y="486"/>
                </a:cubicBezTo>
                <a:cubicBezTo>
                  <a:pt x="1580" y="486"/>
                  <a:pt x="1579" y="485"/>
                  <a:pt x="1577" y="485"/>
                </a:cubicBezTo>
                <a:cubicBezTo>
                  <a:pt x="1576" y="485"/>
                  <a:pt x="1575" y="485"/>
                  <a:pt x="1574" y="484"/>
                </a:cubicBezTo>
                <a:cubicBezTo>
                  <a:pt x="1574" y="483"/>
                  <a:pt x="1574" y="482"/>
                  <a:pt x="1575" y="482"/>
                </a:cubicBezTo>
                <a:cubicBezTo>
                  <a:pt x="1577" y="480"/>
                  <a:pt x="1578" y="479"/>
                  <a:pt x="1579" y="477"/>
                </a:cubicBezTo>
                <a:cubicBezTo>
                  <a:pt x="1580" y="474"/>
                  <a:pt x="1578" y="475"/>
                  <a:pt x="1576" y="473"/>
                </a:cubicBezTo>
                <a:cubicBezTo>
                  <a:pt x="1575" y="471"/>
                  <a:pt x="1574" y="470"/>
                  <a:pt x="1572" y="469"/>
                </a:cubicBezTo>
                <a:cubicBezTo>
                  <a:pt x="1568" y="467"/>
                  <a:pt x="1566" y="463"/>
                  <a:pt x="1563" y="461"/>
                </a:cubicBezTo>
                <a:cubicBezTo>
                  <a:pt x="1561" y="459"/>
                  <a:pt x="1559" y="459"/>
                  <a:pt x="1557" y="458"/>
                </a:cubicBezTo>
                <a:cubicBezTo>
                  <a:pt x="1555" y="457"/>
                  <a:pt x="1553" y="457"/>
                  <a:pt x="1551" y="456"/>
                </a:cubicBezTo>
                <a:cubicBezTo>
                  <a:pt x="1550" y="455"/>
                  <a:pt x="1549" y="453"/>
                  <a:pt x="1548" y="452"/>
                </a:cubicBezTo>
                <a:cubicBezTo>
                  <a:pt x="1546" y="451"/>
                  <a:pt x="1545" y="449"/>
                  <a:pt x="1543" y="448"/>
                </a:cubicBezTo>
                <a:cubicBezTo>
                  <a:pt x="1543" y="448"/>
                  <a:pt x="1539" y="445"/>
                  <a:pt x="1542" y="445"/>
                </a:cubicBezTo>
                <a:cubicBezTo>
                  <a:pt x="1543" y="445"/>
                  <a:pt x="1544" y="447"/>
                  <a:pt x="1546" y="447"/>
                </a:cubicBezTo>
                <a:cubicBezTo>
                  <a:pt x="1547" y="446"/>
                  <a:pt x="1546" y="443"/>
                  <a:pt x="1546" y="441"/>
                </a:cubicBezTo>
                <a:cubicBezTo>
                  <a:pt x="1546" y="440"/>
                  <a:pt x="1546" y="440"/>
                  <a:pt x="1545" y="439"/>
                </a:cubicBezTo>
                <a:cubicBezTo>
                  <a:pt x="1544" y="438"/>
                  <a:pt x="1545" y="437"/>
                  <a:pt x="1545" y="436"/>
                </a:cubicBezTo>
                <a:cubicBezTo>
                  <a:pt x="1544" y="434"/>
                  <a:pt x="1541" y="433"/>
                  <a:pt x="1539" y="432"/>
                </a:cubicBezTo>
                <a:cubicBezTo>
                  <a:pt x="1536" y="430"/>
                  <a:pt x="1539" y="428"/>
                  <a:pt x="1538" y="425"/>
                </a:cubicBezTo>
                <a:cubicBezTo>
                  <a:pt x="1538" y="424"/>
                  <a:pt x="1537" y="423"/>
                  <a:pt x="1537" y="423"/>
                </a:cubicBezTo>
                <a:cubicBezTo>
                  <a:pt x="1536" y="422"/>
                  <a:pt x="1534" y="421"/>
                  <a:pt x="1536" y="421"/>
                </a:cubicBezTo>
                <a:close/>
                <a:moveTo>
                  <a:pt x="1569" y="480"/>
                </a:moveTo>
                <a:cubicBezTo>
                  <a:pt x="1568" y="480"/>
                  <a:pt x="1568" y="480"/>
                  <a:pt x="1567" y="480"/>
                </a:cubicBezTo>
                <a:cubicBezTo>
                  <a:pt x="1566" y="481"/>
                  <a:pt x="1566" y="481"/>
                  <a:pt x="1565" y="482"/>
                </a:cubicBezTo>
                <a:cubicBezTo>
                  <a:pt x="1564" y="483"/>
                  <a:pt x="1563" y="482"/>
                  <a:pt x="1562" y="481"/>
                </a:cubicBezTo>
                <a:cubicBezTo>
                  <a:pt x="1561" y="479"/>
                  <a:pt x="1560" y="478"/>
                  <a:pt x="1559" y="478"/>
                </a:cubicBezTo>
                <a:cubicBezTo>
                  <a:pt x="1557" y="478"/>
                  <a:pt x="1555" y="479"/>
                  <a:pt x="1554" y="477"/>
                </a:cubicBezTo>
                <a:cubicBezTo>
                  <a:pt x="1553" y="476"/>
                  <a:pt x="1554" y="474"/>
                  <a:pt x="1555" y="473"/>
                </a:cubicBezTo>
                <a:cubicBezTo>
                  <a:pt x="1556" y="472"/>
                  <a:pt x="1556" y="473"/>
                  <a:pt x="1557" y="474"/>
                </a:cubicBezTo>
                <a:cubicBezTo>
                  <a:pt x="1558" y="475"/>
                  <a:pt x="1558" y="475"/>
                  <a:pt x="1560" y="475"/>
                </a:cubicBezTo>
                <a:cubicBezTo>
                  <a:pt x="1562" y="476"/>
                  <a:pt x="1562" y="477"/>
                  <a:pt x="1564" y="478"/>
                </a:cubicBezTo>
                <a:cubicBezTo>
                  <a:pt x="1565" y="478"/>
                  <a:pt x="1569" y="478"/>
                  <a:pt x="1569" y="480"/>
                </a:cubicBezTo>
                <a:close/>
                <a:moveTo>
                  <a:pt x="1527" y="1086"/>
                </a:moveTo>
                <a:cubicBezTo>
                  <a:pt x="1528" y="1086"/>
                  <a:pt x="1530" y="1086"/>
                  <a:pt x="1532" y="1086"/>
                </a:cubicBezTo>
                <a:cubicBezTo>
                  <a:pt x="1533" y="1086"/>
                  <a:pt x="1535" y="1086"/>
                  <a:pt x="1535" y="1085"/>
                </a:cubicBezTo>
                <a:cubicBezTo>
                  <a:pt x="1534" y="1084"/>
                  <a:pt x="1532" y="1084"/>
                  <a:pt x="1533" y="1083"/>
                </a:cubicBezTo>
                <a:cubicBezTo>
                  <a:pt x="1534" y="1083"/>
                  <a:pt x="1536" y="1083"/>
                  <a:pt x="1536" y="1083"/>
                </a:cubicBezTo>
                <a:cubicBezTo>
                  <a:pt x="1537" y="1083"/>
                  <a:pt x="1538" y="1084"/>
                  <a:pt x="1538" y="1084"/>
                </a:cubicBezTo>
                <a:cubicBezTo>
                  <a:pt x="1539" y="1085"/>
                  <a:pt x="1539" y="1086"/>
                  <a:pt x="1540" y="1086"/>
                </a:cubicBezTo>
                <a:cubicBezTo>
                  <a:pt x="1541" y="1087"/>
                  <a:pt x="1542" y="1085"/>
                  <a:pt x="1543" y="1087"/>
                </a:cubicBezTo>
                <a:cubicBezTo>
                  <a:pt x="1544" y="1087"/>
                  <a:pt x="1543" y="1088"/>
                  <a:pt x="1543" y="1089"/>
                </a:cubicBezTo>
                <a:cubicBezTo>
                  <a:pt x="1542" y="1090"/>
                  <a:pt x="1543" y="1090"/>
                  <a:pt x="1542" y="1091"/>
                </a:cubicBezTo>
                <a:cubicBezTo>
                  <a:pt x="1542" y="1091"/>
                  <a:pt x="1541" y="1091"/>
                  <a:pt x="1541" y="1091"/>
                </a:cubicBezTo>
                <a:cubicBezTo>
                  <a:pt x="1540" y="1092"/>
                  <a:pt x="1540" y="1092"/>
                  <a:pt x="1540" y="1093"/>
                </a:cubicBezTo>
                <a:cubicBezTo>
                  <a:pt x="1540" y="1093"/>
                  <a:pt x="1541" y="1093"/>
                  <a:pt x="1541" y="1093"/>
                </a:cubicBezTo>
                <a:cubicBezTo>
                  <a:pt x="1542" y="1093"/>
                  <a:pt x="1543" y="1092"/>
                  <a:pt x="1544" y="1093"/>
                </a:cubicBezTo>
                <a:cubicBezTo>
                  <a:pt x="1545" y="1093"/>
                  <a:pt x="1546" y="1093"/>
                  <a:pt x="1547" y="1092"/>
                </a:cubicBezTo>
                <a:cubicBezTo>
                  <a:pt x="1548" y="1091"/>
                  <a:pt x="1547" y="1090"/>
                  <a:pt x="1548" y="1089"/>
                </a:cubicBezTo>
                <a:cubicBezTo>
                  <a:pt x="1549" y="1086"/>
                  <a:pt x="1551" y="1090"/>
                  <a:pt x="1552" y="1091"/>
                </a:cubicBezTo>
                <a:cubicBezTo>
                  <a:pt x="1553" y="1092"/>
                  <a:pt x="1554" y="1094"/>
                  <a:pt x="1554" y="1096"/>
                </a:cubicBezTo>
                <a:cubicBezTo>
                  <a:pt x="1555" y="1098"/>
                  <a:pt x="1556" y="1099"/>
                  <a:pt x="1557" y="1100"/>
                </a:cubicBezTo>
                <a:cubicBezTo>
                  <a:pt x="1558" y="1102"/>
                  <a:pt x="1559" y="1103"/>
                  <a:pt x="1560" y="1105"/>
                </a:cubicBezTo>
                <a:cubicBezTo>
                  <a:pt x="1562" y="1107"/>
                  <a:pt x="1560" y="1107"/>
                  <a:pt x="1558" y="1106"/>
                </a:cubicBezTo>
                <a:cubicBezTo>
                  <a:pt x="1557" y="1104"/>
                  <a:pt x="1556" y="1103"/>
                  <a:pt x="1554" y="1102"/>
                </a:cubicBezTo>
                <a:cubicBezTo>
                  <a:pt x="1553" y="1101"/>
                  <a:pt x="1552" y="1101"/>
                  <a:pt x="1552" y="1100"/>
                </a:cubicBezTo>
                <a:cubicBezTo>
                  <a:pt x="1551" y="1099"/>
                  <a:pt x="1552" y="1098"/>
                  <a:pt x="1551" y="1097"/>
                </a:cubicBezTo>
                <a:cubicBezTo>
                  <a:pt x="1550" y="1096"/>
                  <a:pt x="1549" y="1098"/>
                  <a:pt x="1549" y="1099"/>
                </a:cubicBezTo>
                <a:cubicBezTo>
                  <a:pt x="1548" y="1100"/>
                  <a:pt x="1546" y="1100"/>
                  <a:pt x="1547" y="1098"/>
                </a:cubicBezTo>
                <a:cubicBezTo>
                  <a:pt x="1547" y="1097"/>
                  <a:pt x="1549" y="1097"/>
                  <a:pt x="1548" y="1095"/>
                </a:cubicBezTo>
                <a:cubicBezTo>
                  <a:pt x="1547" y="1095"/>
                  <a:pt x="1546" y="1095"/>
                  <a:pt x="1546" y="1096"/>
                </a:cubicBezTo>
                <a:cubicBezTo>
                  <a:pt x="1545" y="1096"/>
                  <a:pt x="1544" y="1097"/>
                  <a:pt x="1543" y="1097"/>
                </a:cubicBezTo>
                <a:cubicBezTo>
                  <a:pt x="1542" y="1097"/>
                  <a:pt x="1541" y="1096"/>
                  <a:pt x="1541" y="1095"/>
                </a:cubicBezTo>
                <a:cubicBezTo>
                  <a:pt x="1538" y="1091"/>
                  <a:pt x="1532" y="1096"/>
                  <a:pt x="1529" y="1092"/>
                </a:cubicBezTo>
                <a:cubicBezTo>
                  <a:pt x="1528" y="1092"/>
                  <a:pt x="1528" y="1090"/>
                  <a:pt x="1528" y="1090"/>
                </a:cubicBezTo>
                <a:cubicBezTo>
                  <a:pt x="1527" y="1089"/>
                  <a:pt x="1526" y="1089"/>
                  <a:pt x="1525" y="1088"/>
                </a:cubicBezTo>
                <a:cubicBezTo>
                  <a:pt x="1522" y="1086"/>
                  <a:pt x="1525" y="1086"/>
                  <a:pt x="1527" y="1086"/>
                </a:cubicBezTo>
                <a:close/>
                <a:moveTo>
                  <a:pt x="1416" y="481"/>
                </a:moveTo>
                <a:cubicBezTo>
                  <a:pt x="1414" y="479"/>
                  <a:pt x="1413" y="478"/>
                  <a:pt x="1411" y="477"/>
                </a:cubicBezTo>
                <a:cubicBezTo>
                  <a:pt x="1409" y="476"/>
                  <a:pt x="1406" y="473"/>
                  <a:pt x="1408" y="471"/>
                </a:cubicBezTo>
                <a:cubicBezTo>
                  <a:pt x="1410" y="468"/>
                  <a:pt x="1410" y="473"/>
                  <a:pt x="1412" y="472"/>
                </a:cubicBezTo>
                <a:cubicBezTo>
                  <a:pt x="1415" y="472"/>
                  <a:pt x="1414" y="469"/>
                  <a:pt x="1415" y="467"/>
                </a:cubicBezTo>
                <a:cubicBezTo>
                  <a:pt x="1415" y="466"/>
                  <a:pt x="1418" y="465"/>
                  <a:pt x="1418" y="463"/>
                </a:cubicBezTo>
                <a:cubicBezTo>
                  <a:pt x="1418" y="462"/>
                  <a:pt x="1417" y="461"/>
                  <a:pt x="1417" y="460"/>
                </a:cubicBezTo>
                <a:cubicBezTo>
                  <a:pt x="1417" y="458"/>
                  <a:pt x="1418" y="459"/>
                  <a:pt x="1419" y="459"/>
                </a:cubicBezTo>
                <a:cubicBezTo>
                  <a:pt x="1421" y="459"/>
                  <a:pt x="1422" y="457"/>
                  <a:pt x="1424" y="458"/>
                </a:cubicBezTo>
                <a:cubicBezTo>
                  <a:pt x="1426" y="459"/>
                  <a:pt x="1429" y="459"/>
                  <a:pt x="1430" y="457"/>
                </a:cubicBezTo>
                <a:cubicBezTo>
                  <a:pt x="1431" y="456"/>
                  <a:pt x="1431" y="454"/>
                  <a:pt x="1432" y="452"/>
                </a:cubicBezTo>
                <a:cubicBezTo>
                  <a:pt x="1434" y="451"/>
                  <a:pt x="1434" y="451"/>
                  <a:pt x="1435" y="449"/>
                </a:cubicBezTo>
                <a:cubicBezTo>
                  <a:pt x="1435" y="447"/>
                  <a:pt x="1436" y="446"/>
                  <a:pt x="1437" y="448"/>
                </a:cubicBezTo>
                <a:cubicBezTo>
                  <a:pt x="1438" y="449"/>
                  <a:pt x="1438" y="449"/>
                  <a:pt x="1439" y="450"/>
                </a:cubicBezTo>
                <a:cubicBezTo>
                  <a:pt x="1441" y="451"/>
                  <a:pt x="1444" y="452"/>
                  <a:pt x="1446" y="453"/>
                </a:cubicBezTo>
                <a:cubicBezTo>
                  <a:pt x="1449" y="457"/>
                  <a:pt x="1454" y="458"/>
                  <a:pt x="1458" y="460"/>
                </a:cubicBezTo>
                <a:cubicBezTo>
                  <a:pt x="1460" y="461"/>
                  <a:pt x="1461" y="463"/>
                  <a:pt x="1463" y="464"/>
                </a:cubicBezTo>
                <a:cubicBezTo>
                  <a:pt x="1464" y="466"/>
                  <a:pt x="1467" y="467"/>
                  <a:pt x="1469" y="468"/>
                </a:cubicBezTo>
                <a:cubicBezTo>
                  <a:pt x="1473" y="471"/>
                  <a:pt x="1477" y="472"/>
                  <a:pt x="1480" y="476"/>
                </a:cubicBezTo>
                <a:cubicBezTo>
                  <a:pt x="1482" y="478"/>
                  <a:pt x="1483" y="480"/>
                  <a:pt x="1484" y="482"/>
                </a:cubicBezTo>
                <a:cubicBezTo>
                  <a:pt x="1486" y="484"/>
                  <a:pt x="1488" y="485"/>
                  <a:pt x="1489" y="487"/>
                </a:cubicBezTo>
                <a:cubicBezTo>
                  <a:pt x="1491" y="488"/>
                  <a:pt x="1492" y="490"/>
                  <a:pt x="1493" y="492"/>
                </a:cubicBezTo>
                <a:cubicBezTo>
                  <a:pt x="1494" y="494"/>
                  <a:pt x="1495" y="495"/>
                  <a:pt x="1496" y="497"/>
                </a:cubicBezTo>
                <a:cubicBezTo>
                  <a:pt x="1496" y="499"/>
                  <a:pt x="1495" y="501"/>
                  <a:pt x="1494" y="503"/>
                </a:cubicBezTo>
                <a:cubicBezTo>
                  <a:pt x="1494" y="504"/>
                  <a:pt x="1493" y="505"/>
                  <a:pt x="1492" y="504"/>
                </a:cubicBezTo>
                <a:cubicBezTo>
                  <a:pt x="1491" y="504"/>
                  <a:pt x="1491" y="503"/>
                  <a:pt x="1490" y="503"/>
                </a:cubicBezTo>
                <a:cubicBezTo>
                  <a:pt x="1487" y="503"/>
                  <a:pt x="1490" y="507"/>
                  <a:pt x="1490" y="508"/>
                </a:cubicBezTo>
                <a:cubicBezTo>
                  <a:pt x="1490" y="510"/>
                  <a:pt x="1489" y="512"/>
                  <a:pt x="1488" y="514"/>
                </a:cubicBezTo>
                <a:cubicBezTo>
                  <a:pt x="1488" y="516"/>
                  <a:pt x="1488" y="518"/>
                  <a:pt x="1485" y="518"/>
                </a:cubicBezTo>
                <a:cubicBezTo>
                  <a:pt x="1484" y="519"/>
                  <a:pt x="1483" y="519"/>
                  <a:pt x="1482" y="519"/>
                </a:cubicBezTo>
                <a:cubicBezTo>
                  <a:pt x="1481" y="518"/>
                  <a:pt x="1481" y="518"/>
                  <a:pt x="1480" y="517"/>
                </a:cubicBezTo>
                <a:cubicBezTo>
                  <a:pt x="1477" y="517"/>
                  <a:pt x="1475" y="518"/>
                  <a:pt x="1473" y="518"/>
                </a:cubicBezTo>
                <a:cubicBezTo>
                  <a:pt x="1471" y="517"/>
                  <a:pt x="1469" y="516"/>
                  <a:pt x="1467" y="516"/>
                </a:cubicBezTo>
                <a:cubicBezTo>
                  <a:pt x="1466" y="516"/>
                  <a:pt x="1462" y="516"/>
                  <a:pt x="1461" y="517"/>
                </a:cubicBezTo>
                <a:cubicBezTo>
                  <a:pt x="1460" y="518"/>
                  <a:pt x="1461" y="519"/>
                  <a:pt x="1460" y="520"/>
                </a:cubicBezTo>
                <a:cubicBezTo>
                  <a:pt x="1460" y="521"/>
                  <a:pt x="1459" y="522"/>
                  <a:pt x="1458" y="523"/>
                </a:cubicBezTo>
                <a:cubicBezTo>
                  <a:pt x="1457" y="524"/>
                  <a:pt x="1458" y="527"/>
                  <a:pt x="1457" y="529"/>
                </a:cubicBezTo>
                <a:cubicBezTo>
                  <a:pt x="1456" y="530"/>
                  <a:pt x="1454" y="532"/>
                  <a:pt x="1452" y="532"/>
                </a:cubicBezTo>
                <a:cubicBezTo>
                  <a:pt x="1451" y="532"/>
                  <a:pt x="1450" y="531"/>
                  <a:pt x="1449" y="531"/>
                </a:cubicBezTo>
                <a:cubicBezTo>
                  <a:pt x="1448" y="530"/>
                  <a:pt x="1447" y="530"/>
                  <a:pt x="1446" y="530"/>
                </a:cubicBezTo>
                <a:cubicBezTo>
                  <a:pt x="1443" y="530"/>
                  <a:pt x="1444" y="528"/>
                  <a:pt x="1445" y="525"/>
                </a:cubicBezTo>
                <a:cubicBezTo>
                  <a:pt x="1445" y="523"/>
                  <a:pt x="1443" y="523"/>
                  <a:pt x="1442" y="521"/>
                </a:cubicBezTo>
                <a:cubicBezTo>
                  <a:pt x="1440" y="519"/>
                  <a:pt x="1440" y="518"/>
                  <a:pt x="1439" y="516"/>
                </a:cubicBezTo>
                <a:cubicBezTo>
                  <a:pt x="1438" y="512"/>
                  <a:pt x="1434" y="510"/>
                  <a:pt x="1432" y="506"/>
                </a:cubicBezTo>
                <a:cubicBezTo>
                  <a:pt x="1432" y="504"/>
                  <a:pt x="1432" y="502"/>
                  <a:pt x="1431" y="500"/>
                </a:cubicBezTo>
                <a:cubicBezTo>
                  <a:pt x="1430" y="499"/>
                  <a:pt x="1430" y="497"/>
                  <a:pt x="1430" y="496"/>
                </a:cubicBezTo>
                <a:cubicBezTo>
                  <a:pt x="1429" y="494"/>
                  <a:pt x="1429" y="493"/>
                  <a:pt x="1428" y="492"/>
                </a:cubicBezTo>
                <a:cubicBezTo>
                  <a:pt x="1427" y="491"/>
                  <a:pt x="1426" y="490"/>
                  <a:pt x="1426" y="490"/>
                </a:cubicBezTo>
                <a:cubicBezTo>
                  <a:pt x="1424" y="488"/>
                  <a:pt x="1423" y="484"/>
                  <a:pt x="1421" y="483"/>
                </a:cubicBezTo>
                <a:cubicBezTo>
                  <a:pt x="1419" y="483"/>
                  <a:pt x="1417" y="482"/>
                  <a:pt x="1416" y="481"/>
                </a:cubicBezTo>
                <a:close/>
                <a:moveTo>
                  <a:pt x="1594" y="1259"/>
                </a:moveTo>
                <a:cubicBezTo>
                  <a:pt x="1592" y="1257"/>
                  <a:pt x="1592" y="1255"/>
                  <a:pt x="1591" y="1253"/>
                </a:cubicBezTo>
                <a:cubicBezTo>
                  <a:pt x="1590" y="1248"/>
                  <a:pt x="1585" y="1247"/>
                  <a:pt x="1581" y="1250"/>
                </a:cubicBezTo>
                <a:cubicBezTo>
                  <a:pt x="1578" y="1252"/>
                  <a:pt x="1573" y="1250"/>
                  <a:pt x="1569" y="1249"/>
                </a:cubicBezTo>
                <a:cubicBezTo>
                  <a:pt x="1566" y="1248"/>
                  <a:pt x="1562" y="1245"/>
                  <a:pt x="1562" y="1241"/>
                </a:cubicBezTo>
                <a:cubicBezTo>
                  <a:pt x="1562" y="1239"/>
                  <a:pt x="1565" y="1239"/>
                  <a:pt x="1565" y="1237"/>
                </a:cubicBezTo>
                <a:cubicBezTo>
                  <a:pt x="1564" y="1237"/>
                  <a:pt x="1563" y="1238"/>
                  <a:pt x="1562" y="1238"/>
                </a:cubicBezTo>
                <a:cubicBezTo>
                  <a:pt x="1561" y="1238"/>
                  <a:pt x="1560" y="1238"/>
                  <a:pt x="1558" y="1238"/>
                </a:cubicBezTo>
                <a:cubicBezTo>
                  <a:pt x="1556" y="1238"/>
                  <a:pt x="1554" y="1237"/>
                  <a:pt x="1551" y="1239"/>
                </a:cubicBezTo>
                <a:cubicBezTo>
                  <a:pt x="1549" y="1240"/>
                  <a:pt x="1547" y="1241"/>
                  <a:pt x="1544" y="1241"/>
                </a:cubicBezTo>
                <a:cubicBezTo>
                  <a:pt x="1543" y="1240"/>
                  <a:pt x="1542" y="1240"/>
                  <a:pt x="1541" y="1240"/>
                </a:cubicBezTo>
                <a:cubicBezTo>
                  <a:pt x="1539" y="1239"/>
                  <a:pt x="1538" y="1239"/>
                  <a:pt x="1536" y="1239"/>
                </a:cubicBezTo>
                <a:cubicBezTo>
                  <a:pt x="1534" y="1239"/>
                  <a:pt x="1531" y="1239"/>
                  <a:pt x="1528" y="1239"/>
                </a:cubicBezTo>
                <a:cubicBezTo>
                  <a:pt x="1525" y="1239"/>
                  <a:pt x="1523" y="1239"/>
                  <a:pt x="1521" y="1239"/>
                </a:cubicBezTo>
                <a:cubicBezTo>
                  <a:pt x="1515" y="1238"/>
                  <a:pt x="1510" y="1237"/>
                  <a:pt x="1505" y="1239"/>
                </a:cubicBezTo>
                <a:cubicBezTo>
                  <a:pt x="1501" y="1240"/>
                  <a:pt x="1497" y="1243"/>
                  <a:pt x="1492" y="1244"/>
                </a:cubicBezTo>
                <a:cubicBezTo>
                  <a:pt x="1490" y="1244"/>
                  <a:pt x="1488" y="1245"/>
                  <a:pt x="1486" y="1245"/>
                </a:cubicBezTo>
                <a:cubicBezTo>
                  <a:pt x="1485" y="1246"/>
                  <a:pt x="1483" y="1247"/>
                  <a:pt x="1482" y="1248"/>
                </a:cubicBezTo>
                <a:cubicBezTo>
                  <a:pt x="1480" y="1248"/>
                  <a:pt x="1479" y="1249"/>
                  <a:pt x="1477" y="1250"/>
                </a:cubicBezTo>
                <a:cubicBezTo>
                  <a:pt x="1474" y="1250"/>
                  <a:pt x="1472" y="1252"/>
                  <a:pt x="1470" y="1254"/>
                </a:cubicBezTo>
                <a:cubicBezTo>
                  <a:pt x="1467" y="1256"/>
                  <a:pt x="1465" y="1257"/>
                  <a:pt x="1462" y="1259"/>
                </a:cubicBezTo>
                <a:cubicBezTo>
                  <a:pt x="1459" y="1260"/>
                  <a:pt x="1457" y="1262"/>
                  <a:pt x="1456" y="1264"/>
                </a:cubicBezTo>
                <a:cubicBezTo>
                  <a:pt x="1455" y="1266"/>
                  <a:pt x="1453" y="1267"/>
                  <a:pt x="1452" y="1269"/>
                </a:cubicBezTo>
                <a:cubicBezTo>
                  <a:pt x="1450" y="1270"/>
                  <a:pt x="1448" y="1270"/>
                  <a:pt x="1446" y="1271"/>
                </a:cubicBezTo>
                <a:cubicBezTo>
                  <a:pt x="1442" y="1271"/>
                  <a:pt x="1437" y="1271"/>
                  <a:pt x="1433" y="1270"/>
                </a:cubicBezTo>
                <a:cubicBezTo>
                  <a:pt x="1431" y="1270"/>
                  <a:pt x="1429" y="1269"/>
                  <a:pt x="1426" y="1268"/>
                </a:cubicBezTo>
                <a:cubicBezTo>
                  <a:pt x="1425" y="1268"/>
                  <a:pt x="1424" y="1268"/>
                  <a:pt x="1423" y="1268"/>
                </a:cubicBezTo>
                <a:cubicBezTo>
                  <a:pt x="1422" y="1268"/>
                  <a:pt x="1421" y="1267"/>
                  <a:pt x="1420" y="1267"/>
                </a:cubicBezTo>
                <a:cubicBezTo>
                  <a:pt x="1416" y="1266"/>
                  <a:pt x="1412" y="1268"/>
                  <a:pt x="1408" y="1268"/>
                </a:cubicBezTo>
                <a:cubicBezTo>
                  <a:pt x="1406" y="1268"/>
                  <a:pt x="1405" y="1269"/>
                  <a:pt x="1403" y="1269"/>
                </a:cubicBezTo>
                <a:cubicBezTo>
                  <a:pt x="1401" y="1269"/>
                  <a:pt x="1400" y="1268"/>
                  <a:pt x="1398" y="1267"/>
                </a:cubicBezTo>
                <a:cubicBezTo>
                  <a:pt x="1396" y="1266"/>
                  <a:pt x="1394" y="1266"/>
                  <a:pt x="1392" y="1265"/>
                </a:cubicBezTo>
                <a:cubicBezTo>
                  <a:pt x="1389" y="1265"/>
                  <a:pt x="1387" y="1266"/>
                  <a:pt x="1385" y="1266"/>
                </a:cubicBezTo>
                <a:cubicBezTo>
                  <a:pt x="1382" y="1266"/>
                  <a:pt x="1381" y="1264"/>
                  <a:pt x="1378" y="1263"/>
                </a:cubicBezTo>
                <a:cubicBezTo>
                  <a:pt x="1374" y="1262"/>
                  <a:pt x="1369" y="1261"/>
                  <a:pt x="1365" y="1259"/>
                </a:cubicBezTo>
                <a:cubicBezTo>
                  <a:pt x="1363" y="1258"/>
                  <a:pt x="1361" y="1256"/>
                  <a:pt x="1360" y="1255"/>
                </a:cubicBezTo>
                <a:cubicBezTo>
                  <a:pt x="1358" y="1254"/>
                  <a:pt x="1356" y="1253"/>
                  <a:pt x="1355" y="1251"/>
                </a:cubicBezTo>
                <a:cubicBezTo>
                  <a:pt x="1352" y="1247"/>
                  <a:pt x="1352" y="1243"/>
                  <a:pt x="1351" y="1239"/>
                </a:cubicBezTo>
                <a:cubicBezTo>
                  <a:pt x="1351" y="1235"/>
                  <a:pt x="1347" y="1233"/>
                  <a:pt x="1345" y="1230"/>
                </a:cubicBezTo>
                <a:cubicBezTo>
                  <a:pt x="1344" y="1228"/>
                  <a:pt x="1344" y="1226"/>
                  <a:pt x="1343" y="1224"/>
                </a:cubicBezTo>
                <a:cubicBezTo>
                  <a:pt x="1342" y="1222"/>
                  <a:pt x="1340" y="1222"/>
                  <a:pt x="1338" y="1222"/>
                </a:cubicBezTo>
                <a:cubicBezTo>
                  <a:pt x="1335" y="1222"/>
                  <a:pt x="1338" y="1219"/>
                  <a:pt x="1340" y="1219"/>
                </a:cubicBezTo>
                <a:cubicBezTo>
                  <a:pt x="1341" y="1218"/>
                  <a:pt x="1343" y="1217"/>
                  <a:pt x="1344" y="1215"/>
                </a:cubicBezTo>
                <a:cubicBezTo>
                  <a:pt x="1345" y="1215"/>
                  <a:pt x="1346" y="1214"/>
                  <a:pt x="1347" y="1214"/>
                </a:cubicBezTo>
                <a:cubicBezTo>
                  <a:pt x="1348" y="1212"/>
                  <a:pt x="1348" y="1209"/>
                  <a:pt x="1348" y="1207"/>
                </a:cubicBezTo>
                <a:cubicBezTo>
                  <a:pt x="1348" y="1206"/>
                  <a:pt x="1348" y="1205"/>
                  <a:pt x="1348" y="1204"/>
                </a:cubicBezTo>
                <a:cubicBezTo>
                  <a:pt x="1348" y="1202"/>
                  <a:pt x="1348" y="1199"/>
                  <a:pt x="1349" y="1197"/>
                </a:cubicBezTo>
                <a:cubicBezTo>
                  <a:pt x="1350" y="1196"/>
                  <a:pt x="1351" y="1194"/>
                  <a:pt x="1353" y="1193"/>
                </a:cubicBezTo>
                <a:cubicBezTo>
                  <a:pt x="1354" y="1192"/>
                  <a:pt x="1355" y="1192"/>
                  <a:pt x="1356" y="1192"/>
                </a:cubicBezTo>
                <a:cubicBezTo>
                  <a:pt x="1357" y="1191"/>
                  <a:pt x="1358" y="1190"/>
                  <a:pt x="1358" y="1189"/>
                </a:cubicBezTo>
                <a:cubicBezTo>
                  <a:pt x="1360" y="1188"/>
                  <a:pt x="1362" y="1187"/>
                  <a:pt x="1363" y="1189"/>
                </a:cubicBezTo>
                <a:cubicBezTo>
                  <a:pt x="1364" y="1189"/>
                  <a:pt x="1363" y="1190"/>
                  <a:pt x="1365" y="1190"/>
                </a:cubicBezTo>
                <a:cubicBezTo>
                  <a:pt x="1366" y="1190"/>
                  <a:pt x="1366" y="1189"/>
                  <a:pt x="1366" y="1188"/>
                </a:cubicBezTo>
                <a:cubicBezTo>
                  <a:pt x="1366" y="1186"/>
                  <a:pt x="1367" y="1184"/>
                  <a:pt x="1368" y="1182"/>
                </a:cubicBezTo>
                <a:cubicBezTo>
                  <a:pt x="1369" y="1180"/>
                  <a:pt x="1369" y="1177"/>
                  <a:pt x="1369" y="1175"/>
                </a:cubicBezTo>
                <a:cubicBezTo>
                  <a:pt x="1369" y="1172"/>
                  <a:pt x="1369" y="1169"/>
                  <a:pt x="1369" y="1166"/>
                </a:cubicBezTo>
                <a:cubicBezTo>
                  <a:pt x="1369" y="1163"/>
                  <a:pt x="1369" y="1161"/>
                  <a:pt x="1370" y="1159"/>
                </a:cubicBezTo>
                <a:cubicBezTo>
                  <a:pt x="1371" y="1154"/>
                  <a:pt x="1373" y="1151"/>
                  <a:pt x="1376" y="1148"/>
                </a:cubicBezTo>
                <a:cubicBezTo>
                  <a:pt x="1377" y="1147"/>
                  <a:pt x="1378" y="1146"/>
                  <a:pt x="1378" y="1145"/>
                </a:cubicBezTo>
                <a:cubicBezTo>
                  <a:pt x="1378" y="1144"/>
                  <a:pt x="1377" y="1145"/>
                  <a:pt x="1376" y="1145"/>
                </a:cubicBezTo>
                <a:cubicBezTo>
                  <a:pt x="1376" y="1146"/>
                  <a:pt x="1374" y="1147"/>
                  <a:pt x="1374" y="1146"/>
                </a:cubicBezTo>
                <a:cubicBezTo>
                  <a:pt x="1374" y="1145"/>
                  <a:pt x="1375" y="1144"/>
                  <a:pt x="1376" y="1144"/>
                </a:cubicBezTo>
                <a:cubicBezTo>
                  <a:pt x="1378" y="1143"/>
                  <a:pt x="1380" y="1143"/>
                  <a:pt x="1380" y="1141"/>
                </a:cubicBezTo>
                <a:cubicBezTo>
                  <a:pt x="1381" y="1139"/>
                  <a:pt x="1380" y="1139"/>
                  <a:pt x="1379" y="1140"/>
                </a:cubicBezTo>
                <a:cubicBezTo>
                  <a:pt x="1378" y="1141"/>
                  <a:pt x="1378" y="1142"/>
                  <a:pt x="1377" y="1142"/>
                </a:cubicBezTo>
                <a:cubicBezTo>
                  <a:pt x="1376" y="1142"/>
                  <a:pt x="1375" y="1141"/>
                  <a:pt x="1375" y="1140"/>
                </a:cubicBezTo>
                <a:cubicBezTo>
                  <a:pt x="1375" y="1139"/>
                  <a:pt x="1376" y="1139"/>
                  <a:pt x="1377" y="1138"/>
                </a:cubicBezTo>
                <a:cubicBezTo>
                  <a:pt x="1378" y="1137"/>
                  <a:pt x="1378" y="1137"/>
                  <a:pt x="1378" y="1135"/>
                </a:cubicBezTo>
                <a:cubicBezTo>
                  <a:pt x="1378" y="1134"/>
                  <a:pt x="1378" y="1134"/>
                  <a:pt x="1379" y="1133"/>
                </a:cubicBezTo>
                <a:cubicBezTo>
                  <a:pt x="1380" y="1132"/>
                  <a:pt x="1380" y="1132"/>
                  <a:pt x="1381" y="1131"/>
                </a:cubicBezTo>
                <a:cubicBezTo>
                  <a:pt x="1381" y="1130"/>
                  <a:pt x="1381" y="1129"/>
                  <a:pt x="1383" y="1129"/>
                </a:cubicBezTo>
                <a:cubicBezTo>
                  <a:pt x="1383" y="1129"/>
                  <a:pt x="1384" y="1131"/>
                  <a:pt x="1384" y="1132"/>
                </a:cubicBezTo>
                <a:cubicBezTo>
                  <a:pt x="1384" y="1132"/>
                  <a:pt x="1382" y="1132"/>
                  <a:pt x="1382" y="1133"/>
                </a:cubicBezTo>
                <a:cubicBezTo>
                  <a:pt x="1382" y="1135"/>
                  <a:pt x="1383" y="1134"/>
                  <a:pt x="1384" y="1134"/>
                </a:cubicBezTo>
                <a:cubicBezTo>
                  <a:pt x="1386" y="1134"/>
                  <a:pt x="1386" y="1135"/>
                  <a:pt x="1387" y="1135"/>
                </a:cubicBezTo>
                <a:cubicBezTo>
                  <a:pt x="1388" y="1136"/>
                  <a:pt x="1389" y="1136"/>
                  <a:pt x="1390" y="1136"/>
                </a:cubicBezTo>
                <a:cubicBezTo>
                  <a:pt x="1391" y="1136"/>
                  <a:pt x="1392" y="1136"/>
                  <a:pt x="1393" y="1136"/>
                </a:cubicBezTo>
                <a:cubicBezTo>
                  <a:pt x="1395" y="1137"/>
                  <a:pt x="1398" y="1136"/>
                  <a:pt x="1399" y="1134"/>
                </a:cubicBezTo>
                <a:cubicBezTo>
                  <a:pt x="1399" y="1134"/>
                  <a:pt x="1399" y="1132"/>
                  <a:pt x="1399" y="1131"/>
                </a:cubicBezTo>
                <a:cubicBezTo>
                  <a:pt x="1400" y="1130"/>
                  <a:pt x="1400" y="1129"/>
                  <a:pt x="1401" y="1128"/>
                </a:cubicBezTo>
                <a:cubicBezTo>
                  <a:pt x="1402" y="1125"/>
                  <a:pt x="1401" y="1122"/>
                  <a:pt x="1402" y="1118"/>
                </a:cubicBezTo>
                <a:cubicBezTo>
                  <a:pt x="1402" y="1116"/>
                  <a:pt x="1404" y="1114"/>
                  <a:pt x="1403" y="1112"/>
                </a:cubicBezTo>
                <a:cubicBezTo>
                  <a:pt x="1403" y="1111"/>
                  <a:pt x="1402" y="1110"/>
                  <a:pt x="1402" y="1109"/>
                </a:cubicBezTo>
                <a:cubicBezTo>
                  <a:pt x="1402" y="1108"/>
                  <a:pt x="1401" y="1108"/>
                  <a:pt x="1401" y="1107"/>
                </a:cubicBezTo>
                <a:cubicBezTo>
                  <a:pt x="1400" y="1104"/>
                  <a:pt x="1403" y="1103"/>
                  <a:pt x="1404" y="1103"/>
                </a:cubicBezTo>
                <a:cubicBezTo>
                  <a:pt x="1407" y="1102"/>
                  <a:pt x="1407" y="1100"/>
                  <a:pt x="1410" y="1099"/>
                </a:cubicBezTo>
                <a:cubicBezTo>
                  <a:pt x="1412" y="1098"/>
                  <a:pt x="1414" y="1099"/>
                  <a:pt x="1416" y="1099"/>
                </a:cubicBezTo>
                <a:cubicBezTo>
                  <a:pt x="1418" y="1098"/>
                  <a:pt x="1419" y="1096"/>
                  <a:pt x="1420" y="1094"/>
                </a:cubicBezTo>
                <a:cubicBezTo>
                  <a:pt x="1421" y="1093"/>
                  <a:pt x="1421" y="1093"/>
                  <a:pt x="1422" y="1092"/>
                </a:cubicBezTo>
                <a:cubicBezTo>
                  <a:pt x="1423" y="1092"/>
                  <a:pt x="1423" y="1092"/>
                  <a:pt x="1423" y="1091"/>
                </a:cubicBezTo>
                <a:cubicBezTo>
                  <a:pt x="1423" y="1090"/>
                  <a:pt x="1423" y="1090"/>
                  <a:pt x="1422" y="1090"/>
                </a:cubicBezTo>
                <a:cubicBezTo>
                  <a:pt x="1420" y="1089"/>
                  <a:pt x="1420" y="1087"/>
                  <a:pt x="1419" y="1085"/>
                </a:cubicBezTo>
                <a:cubicBezTo>
                  <a:pt x="1418" y="1083"/>
                  <a:pt x="1416" y="1083"/>
                  <a:pt x="1415" y="1081"/>
                </a:cubicBezTo>
                <a:cubicBezTo>
                  <a:pt x="1415" y="1080"/>
                  <a:pt x="1414" y="1079"/>
                  <a:pt x="1415" y="1078"/>
                </a:cubicBezTo>
                <a:cubicBezTo>
                  <a:pt x="1416" y="1078"/>
                  <a:pt x="1417" y="1079"/>
                  <a:pt x="1418" y="1080"/>
                </a:cubicBezTo>
                <a:cubicBezTo>
                  <a:pt x="1418" y="1080"/>
                  <a:pt x="1419" y="1081"/>
                  <a:pt x="1420" y="1081"/>
                </a:cubicBezTo>
                <a:cubicBezTo>
                  <a:pt x="1421" y="1082"/>
                  <a:pt x="1421" y="1083"/>
                  <a:pt x="1422" y="1084"/>
                </a:cubicBezTo>
                <a:cubicBezTo>
                  <a:pt x="1422" y="1085"/>
                  <a:pt x="1423" y="1085"/>
                  <a:pt x="1424" y="1085"/>
                </a:cubicBezTo>
                <a:cubicBezTo>
                  <a:pt x="1426" y="1084"/>
                  <a:pt x="1425" y="1082"/>
                  <a:pt x="1426" y="1081"/>
                </a:cubicBezTo>
                <a:cubicBezTo>
                  <a:pt x="1428" y="1078"/>
                  <a:pt x="1431" y="1076"/>
                  <a:pt x="1434" y="1074"/>
                </a:cubicBezTo>
                <a:cubicBezTo>
                  <a:pt x="1437" y="1072"/>
                  <a:pt x="1441" y="1071"/>
                  <a:pt x="1444" y="1071"/>
                </a:cubicBezTo>
                <a:cubicBezTo>
                  <a:pt x="1446" y="1071"/>
                  <a:pt x="1449" y="1071"/>
                  <a:pt x="1451" y="1071"/>
                </a:cubicBezTo>
                <a:cubicBezTo>
                  <a:pt x="1453" y="1070"/>
                  <a:pt x="1453" y="1068"/>
                  <a:pt x="1455" y="1066"/>
                </a:cubicBezTo>
                <a:cubicBezTo>
                  <a:pt x="1457" y="1065"/>
                  <a:pt x="1458" y="1066"/>
                  <a:pt x="1460" y="1067"/>
                </a:cubicBezTo>
                <a:cubicBezTo>
                  <a:pt x="1461" y="1067"/>
                  <a:pt x="1461" y="1068"/>
                  <a:pt x="1462" y="1068"/>
                </a:cubicBezTo>
                <a:cubicBezTo>
                  <a:pt x="1464" y="1068"/>
                  <a:pt x="1464" y="1068"/>
                  <a:pt x="1465" y="1068"/>
                </a:cubicBezTo>
                <a:cubicBezTo>
                  <a:pt x="1471" y="1071"/>
                  <a:pt x="1465" y="1061"/>
                  <a:pt x="1469" y="1060"/>
                </a:cubicBezTo>
                <a:cubicBezTo>
                  <a:pt x="1470" y="1062"/>
                  <a:pt x="1469" y="1065"/>
                  <a:pt x="1470" y="1067"/>
                </a:cubicBezTo>
                <a:cubicBezTo>
                  <a:pt x="1470" y="1068"/>
                  <a:pt x="1471" y="1067"/>
                  <a:pt x="1472" y="1068"/>
                </a:cubicBezTo>
                <a:cubicBezTo>
                  <a:pt x="1473" y="1069"/>
                  <a:pt x="1473" y="1070"/>
                  <a:pt x="1474" y="1071"/>
                </a:cubicBezTo>
                <a:cubicBezTo>
                  <a:pt x="1475" y="1072"/>
                  <a:pt x="1478" y="1072"/>
                  <a:pt x="1480" y="1072"/>
                </a:cubicBezTo>
                <a:cubicBezTo>
                  <a:pt x="1481" y="1072"/>
                  <a:pt x="1482" y="1071"/>
                  <a:pt x="1483" y="1071"/>
                </a:cubicBezTo>
                <a:cubicBezTo>
                  <a:pt x="1484" y="1070"/>
                  <a:pt x="1485" y="1070"/>
                  <a:pt x="1485" y="1072"/>
                </a:cubicBezTo>
                <a:cubicBezTo>
                  <a:pt x="1485" y="1073"/>
                  <a:pt x="1484" y="1073"/>
                  <a:pt x="1483" y="1074"/>
                </a:cubicBezTo>
                <a:cubicBezTo>
                  <a:pt x="1482" y="1074"/>
                  <a:pt x="1481" y="1075"/>
                  <a:pt x="1480" y="1075"/>
                </a:cubicBezTo>
                <a:cubicBezTo>
                  <a:pt x="1478" y="1076"/>
                  <a:pt x="1475" y="1075"/>
                  <a:pt x="1473" y="1075"/>
                </a:cubicBezTo>
                <a:cubicBezTo>
                  <a:pt x="1471" y="1074"/>
                  <a:pt x="1469" y="1074"/>
                  <a:pt x="1467" y="1073"/>
                </a:cubicBezTo>
                <a:cubicBezTo>
                  <a:pt x="1465" y="1072"/>
                  <a:pt x="1463" y="1073"/>
                  <a:pt x="1460" y="1073"/>
                </a:cubicBezTo>
                <a:cubicBezTo>
                  <a:pt x="1459" y="1072"/>
                  <a:pt x="1456" y="1070"/>
                  <a:pt x="1455" y="1070"/>
                </a:cubicBezTo>
                <a:cubicBezTo>
                  <a:pt x="1455" y="1071"/>
                  <a:pt x="1456" y="1071"/>
                  <a:pt x="1457" y="1072"/>
                </a:cubicBezTo>
                <a:cubicBezTo>
                  <a:pt x="1458" y="1073"/>
                  <a:pt x="1457" y="1074"/>
                  <a:pt x="1458" y="1075"/>
                </a:cubicBezTo>
                <a:cubicBezTo>
                  <a:pt x="1458" y="1075"/>
                  <a:pt x="1460" y="1075"/>
                  <a:pt x="1461" y="1075"/>
                </a:cubicBezTo>
                <a:cubicBezTo>
                  <a:pt x="1462" y="1075"/>
                  <a:pt x="1463" y="1075"/>
                  <a:pt x="1464" y="1076"/>
                </a:cubicBezTo>
                <a:cubicBezTo>
                  <a:pt x="1465" y="1076"/>
                  <a:pt x="1469" y="1079"/>
                  <a:pt x="1466" y="1080"/>
                </a:cubicBezTo>
                <a:cubicBezTo>
                  <a:pt x="1465" y="1080"/>
                  <a:pt x="1464" y="1080"/>
                  <a:pt x="1463" y="1080"/>
                </a:cubicBezTo>
                <a:cubicBezTo>
                  <a:pt x="1462" y="1081"/>
                  <a:pt x="1461" y="1081"/>
                  <a:pt x="1460" y="1081"/>
                </a:cubicBezTo>
                <a:cubicBezTo>
                  <a:pt x="1459" y="1081"/>
                  <a:pt x="1458" y="1080"/>
                  <a:pt x="1457" y="1080"/>
                </a:cubicBezTo>
                <a:cubicBezTo>
                  <a:pt x="1457" y="1079"/>
                  <a:pt x="1456" y="1078"/>
                  <a:pt x="1455" y="1078"/>
                </a:cubicBezTo>
                <a:cubicBezTo>
                  <a:pt x="1454" y="1078"/>
                  <a:pt x="1454" y="1079"/>
                  <a:pt x="1455" y="1080"/>
                </a:cubicBezTo>
                <a:cubicBezTo>
                  <a:pt x="1456" y="1081"/>
                  <a:pt x="1457" y="1081"/>
                  <a:pt x="1458" y="1082"/>
                </a:cubicBezTo>
                <a:cubicBezTo>
                  <a:pt x="1459" y="1084"/>
                  <a:pt x="1461" y="1084"/>
                  <a:pt x="1463" y="1085"/>
                </a:cubicBezTo>
                <a:cubicBezTo>
                  <a:pt x="1465" y="1086"/>
                  <a:pt x="1467" y="1087"/>
                  <a:pt x="1469" y="1086"/>
                </a:cubicBezTo>
                <a:cubicBezTo>
                  <a:pt x="1470" y="1086"/>
                  <a:pt x="1471" y="1085"/>
                  <a:pt x="1473" y="1085"/>
                </a:cubicBezTo>
                <a:cubicBezTo>
                  <a:pt x="1475" y="1086"/>
                  <a:pt x="1476" y="1087"/>
                  <a:pt x="1478" y="1088"/>
                </a:cubicBezTo>
                <a:cubicBezTo>
                  <a:pt x="1479" y="1089"/>
                  <a:pt x="1481" y="1090"/>
                  <a:pt x="1483" y="1090"/>
                </a:cubicBezTo>
                <a:cubicBezTo>
                  <a:pt x="1485" y="1091"/>
                  <a:pt x="1487" y="1090"/>
                  <a:pt x="1489" y="1089"/>
                </a:cubicBezTo>
                <a:cubicBezTo>
                  <a:pt x="1494" y="1088"/>
                  <a:pt x="1498" y="1086"/>
                  <a:pt x="1503" y="1086"/>
                </a:cubicBezTo>
                <a:cubicBezTo>
                  <a:pt x="1505" y="1085"/>
                  <a:pt x="1507" y="1086"/>
                  <a:pt x="1507" y="1089"/>
                </a:cubicBezTo>
                <a:cubicBezTo>
                  <a:pt x="1508" y="1091"/>
                  <a:pt x="1510" y="1091"/>
                  <a:pt x="1512" y="1091"/>
                </a:cubicBezTo>
                <a:cubicBezTo>
                  <a:pt x="1514" y="1091"/>
                  <a:pt x="1514" y="1091"/>
                  <a:pt x="1515" y="1091"/>
                </a:cubicBezTo>
                <a:cubicBezTo>
                  <a:pt x="1516" y="1090"/>
                  <a:pt x="1517" y="1090"/>
                  <a:pt x="1518" y="1091"/>
                </a:cubicBezTo>
                <a:cubicBezTo>
                  <a:pt x="1519" y="1091"/>
                  <a:pt x="1519" y="1092"/>
                  <a:pt x="1519" y="1094"/>
                </a:cubicBezTo>
                <a:cubicBezTo>
                  <a:pt x="1518" y="1095"/>
                  <a:pt x="1519" y="1095"/>
                  <a:pt x="1519" y="1096"/>
                </a:cubicBezTo>
                <a:cubicBezTo>
                  <a:pt x="1521" y="1099"/>
                  <a:pt x="1516" y="1098"/>
                  <a:pt x="1514" y="1098"/>
                </a:cubicBezTo>
                <a:cubicBezTo>
                  <a:pt x="1513" y="1099"/>
                  <a:pt x="1512" y="1099"/>
                  <a:pt x="1511" y="1100"/>
                </a:cubicBezTo>
                <a:cubicBezTo>
                  <a:pt x="1509" y="1100"/>
                  <a:pt x="1509" y="1101"/>
                  <a:pt x="1508" y="1102"/>
                </a:cubicBezTo>
                <a:cubicBezTo>
                  <a:pt x="1506" y="1103"/>
                  <a:pt x="1503" y="1103"/>
                  <a:pt x="1501" y="1104"/>
                </a:cubicBezTo>
                <a:cubicBezTo>
                  <a:pt x="1499" y="1104"/>
                  <a:pt x="1497" y="1105"/>
                  <a:pt x="1496" y="1107"/>
                </a:cubicBezTo>
                <a:cubicBezTo>
                  <a:pt x="1494" y="1109"/>
                  <a:pt x="1493" y="1110"/>
                  <a:pt x="1491" y="1111"/>
                </a:cubicBezTo>
                <a:cubicBezTo>
                  <a:pt x="1489" y="1111"/>
                  <a:pt x="1487" y="1112"/>
                  <a:pt x="1486" y="1113"/>
                </a:cubicBezTo>
                <a:cubicBezTo>
                  <a:pt x="1483" y="1115"/>
                  <a:pt x="1486" y="1116"/>
                  <a:pt x="1487" y="1117"/>
                </a:cubicBezTo>
                <a:cubicBezTo>
                  <a:pt x="1488" y="1118"/>
                  <a:pt x="1488" y="1119"/>
                  <a:pt x="1489" y="1119"/>
                </a:cubicBezTo>
                <a:cubicBezTo>
                  <a:pt x="1490" y="1120"/>
                  <a:pt x="1491" y="1120"/>
                  <a:pt x="1492" y="1120"/>
                </a:cubicBezTo>
                <a:cubicBezTo>
                  <a:pt x="1494" y="1121"/>
                  <a:pt x="1497" y="1120"/>
                  <a:pt x="1499" y="1121"/>
                </a:cubicBezTo>
                <a:cubicBezTo>
                  <a:pt x="1500" y="1122"/>
                  <a:pt x="1500" y="1122"/>
                  <a:pt x="1501" y="1123"/>
                </a:cubicBezTo>
                <a:cubicBezTo>
                  <a:pt x="1502" y="1123"/>
                  <a:pt x="1503" y="1123"/>
                  <a:pt x="1504" y="1123"/>
                </a:cubicBezTo>
                <a:cubicBezTo>
                  <a:pt x="1506" y="1124"/>
                  <a:pt x="1509" y="1123"/>
                  <a:pt x="1511" y="1124"/>
                </a:cubicBezTo>
                <a:cubicBezTo>
                  <a:pt x="1513" y="1125"/>
                  <a:pt x="1515" y="1125"/>
                  <a:pt x="1516" y="1127"/>
                </a:cubicBezTo>
                <a:cubicBezTo>
                  <a:pt x="1517" y="1128"/>
                  <a:pt x="1518" y="1131"/>
                  <a:pt x="1517" y="1133"/>
                </a:cubicBezTo>
                <a:cubicBezTo>
                  <a:pt x="1517" y="1135"/>
                  <a:pt x="1516" y="1136"/>
                  <a:pt x="1516" y="1137"/>
                </a:cubicBezTo>
                <a:cubicBezTo>
                  <a:pt x="1516" y="1138"/>
                  <a:pt x="1516" y="1139"/>
                  <a:pt x="1515" y="1140"/>
                </a:cubicBezTo>
                <a:cubicBezTo>
                  <a:pt x="1515" y="1143"/>
                  <a:pt x="1515" y="1145"/>
                  <a:pt x="1512" y="1145"/>
                </a:cubicBezTo>
                <a:cubicBezTo>
                  <a:pt x="1510" y="1145"/>
                  <a:pt x="1509" y="1147"/>
                  <a:pt x="1511" y="1147"/>
                </a:cubicBezTo>
                <a:cubicBezTo>
                  <a:pt x="1512" y="1147"/>
                  <a:pt x="1513" y="1147"/>
                  <a:pt x="1514" y="1147"/>
                </a:cubicBezTo>
                <a:cubicBezTo>
                  <a:pt x="1514" y="1148"/>
                  <a:pt x="1515" y="1148"/>
                  <a:pt x="1515" y="1149"/>
                </a:cubicBezTo>
                <a:cubicBezTo>
                  <a:pt x="1518" y="1151"/>
                  <a:pt x="1522" y="1152"/>
                  <a:pt x="1525" y="1151"/>
                </a:cubicBezTo>
                <a:cubicBezTo>
                  <a:pt x="1526" y="1150"/>
                  <a:pt x="1527" y="1149"/>
                  <a:pt x="1528" y="1149"/>
                </a:cubicBezTo>
                <a:cubicBezTo>
                  <a:pt x="1530" y="1148"/>
                  <a:pt x="1532" y="1148"/>
                  <a:pt x="1534" y="1147"/>
                </a:cubicBezTo>
                <a:cubicBezTo>
                  <a:pt x="1537" y="1146"/>
                  <a:pt x="1539" y="1144"/>
                  <a:pt x="1541" y="1143"/>
                </a:cubicBezTo>
                <a:cubicBezTo>
                  <a:pt x="1543" y="1142"/>
                  <a:pt x="1544" y="1140"/>
                  <a:pt x="1546" y="1140"/>
                </a:cubicBezTo>
                <a:cubicBezTo>
                  <a:pt x="1548" y="1139"/>
                  <a:pt x="1550" y="1139"/>
                  <a:pt x="1552" y="1138"/>
                </a:cubicBezTo>
                <a:cubicBezTo>
                  <a:pt x="1555" y="1137"/>
                  <a:pt x="1556" y="1135"/>
                  <a:pt x="1558" y="1134"/>
                </a:cubicBezTo>
                <a:cubicBezTo>
                  <a:pt x="1560" y="1133"/>
                  <a:pt x="1562" y="1132"/>
                  <a:pt x="1565" y="1132"/>
                </a:cubicBezTo>
                <a:cubicBezTo>
                  <a:pt x="1568" y="1131"/>
                  <a:pt x="1571" y="1127"/>
                  <a:pt x="1574" y="1126"/>
                </a:cubicBezTo>
                <a:cubicBezTo>
                  <a:pt x="1577" y="1125"/>
                  <a:pt x="1578" y="1126"/>
                  <a:pt x="1580" y="1128"/>
                </a:cubicBezTo>
                <a:cubicBezTo>
                  <a:pt x="1581" y="1129"/>
                  <a:pt x="1582" y="1129"/>
                  <a:pt x="1583" y="1129"/>
                </a:cubicBezTo>
                <a:cubicBezTo>
                  <a:pt x="1584" y="1129"/>
                  <a:pt x="1584" y="1130"/>
                  <a:pt x="1585" y="1130"/>
                </a:cubicBezTo>
                <a:cubicBezTo>
                  <a:pt x="1588" y="1131"/>
                  <a:pt x="1590" y="1130"/>
                  <a:pt x="1592" y="1129"/>
                </a:cubicBezTo>
                <a:cubicBezTo>
                  <a:pt x="1594" y="1129"/>
                  <a:pt x="1595" y="1129"/>
                  <a:pt x="1596" y="1129"/>
                </a:cubicBezTo>
                <a:cubicBezTo>
                  <a:pt x="1598" y="1129"/>
                  <a:pt x="1600" y="1129"/>
                  <a:pt x="1600" y="1126"/>
                </a:cubicBezTo>
                <a:cubicBezTo>
                  <a:pt x="1600" y="1125"/>
                  <a:pt x="1600" y="1124"/>
                  <a:pt x="1600" y="1123"/>
                </a:cubicBezTo>
                <a:cubicBezTo>
                  <a:pt x="1601" y="1122"/>
                  <a:pt x="1602" y="1122"/>
                  <a:pt x="1603" y="1121"/>
                </a:cubicBezTo>
                <a:cubicBezTo>
                  <a:pt x="1604" y="1120"/>
                  <a:pt x="1604" y="1119"/>
                  <a:pt x="1604" y="1118"/>
                </a:cubicBezTo>
                <a:cubicBezTo>
                  <a:pt x="1605" y="1117"/>
                  <a:pt x="1606" y="1118"/>
                  <a:pt x="1608" y="1117"/>
                </a:cubicBezTo>
                <a:cubicBezTo>
                  <a:pt x="1609" y="1117"/>
                  <a:pt x="1610" y="1117"/>
                  <a:pt x="1608" y="1116"/>
                </a:cubicBezTo>
                <a:cubicBezTo>
                  <a:pt x="1608" y="1116"/>
                  <a:pt x="1606" y="1116"/>
                  <a:pt x="1605" y="1116"/>
                </a:cubicBezTo>
                <a:cubicBezTo>
                  <a:pt x="1603" y="1117"/>
                  <a:pt x="1601" y="1117"/>
                  <a:pt x="1599" y="1117"/>
                </a:cubicBezTo>
                <a:cubicBezTo>
                  <a:pt x="1596" y="1117"/>
                  <a:pt x="1594" y="1117"/>
                  <a:pt x="1592" y="1117"/>
                </a:cubicBezTo>
                <a:cubicBezTo>
                  <a:pt x="1590" y="1117"/>
                  <a:pt x="1588" y="1116"/>
                  <a:pt x="1586" y="1116"/>
                </a:cubicBezTo>
                <a:cubicBezTo>
                  <a:pt x="1584" y="1116"/>
                  <a:pt x="1581" y="1116"/>
                  <a:pt x="1580" y="1117"/>
                </a:cubicBezTo>
                <a:cubicBezTo>
                  <a:pt x="1578" y="1117"/>
                  <a:pt x="1576" y="1119"/>
                  <a:pt x="1574" y="1119"/>
                </a:cubicBezTo>
                <a:cubicBezTo>
                  <a:pt x="1573" y="1118"/>
                  <a:pt x="1572" y="1117"/>
                  <a:pt x="1571" y="1116"/>
                </a:cubicBezTo>
                <a:cubicBezTo>
                  <a:pt x="1570" y="1115"/>
                  <a:pt x="1569" y="1114"/>
                  <a:pt x="1568" y="1113"/>
                </a:cubicBezTo>
                <a:cubicBezTo>
                  <a:pt x="1567" y="1111"/>
                  <a:pt x="1565" y="1110"/>
                  <a:pt x="1564" y="1108"/>
                </a:cubicBezTo>
                <a:cubicBezTo>
                  <a:pt x="1562" y="1105"/>
                  <a:pt x="1560" y="1102"/>
                  <a:pt x="1558" y="1099"/>
                </a:cubicBezTo>
                <a:cubicBezTo>
                  <a:pt x="1557" y="1097"/>
                  <a:pt x="1552" y="1087"/>
                  <a:pt x="1556" y="1085"/>
                </a:cubicBezTo>
                <a:cubicBezTo>
                  <a:pt x="1556" y="1085"/>
                  <a:pt x="1557" y="1085"/>
                  <a:pt x="1558" y="1085"/>
                </a:cubicBezTo>
                <a:cubicBezTo>
                  <a:pt x="1559" y="1084"/>
                  <a:pt x="1560" y="1083"/>
                  <a:pt x="1561" y="1083"/>
                </a:cubicBezTo>
                <a:cubicBezTo>
                  <a:pt x="1562" y="1082"/>
                  <a:pt x="1563" y="1083"/>
                  <a:pt x="1564" y="1082"/>
                </a:cubicBezTo>
                <a:cubicBezTo>
                  <a:pt x="1564" y="1082"/>
                  <a:pt x="1564" y="1080"/>
                  <a:pt x="1564" y="1079"/>
                </a:cubicBezTo>
                <a:cubicBezTo>
                  <a:pt x="1564" y="1077"/>
                  <a:pt x="1567" y="1075"/>
                  <a:pt x="1567" y="1078"/>
                </a:cubicBezTo>
                <a:cubicBezTo>
                  <a:pt x="1567" y="1079"/>
                  <a:pt x="1567" y="1079"/>
                  <a:pt x="1568" y="1080"/>
                </a:cubicBezTo>
                <a:cubicBezTo>
                  <a:pt x="1568" y="1080"/>
                  <a:pt x="1569" y="1081"/>
                  <a:pt x="1568" y="1081"/>
                </a:cubicBezTo>
                <a:cubicBezTo>
                  <a:pt x="1568" y="1083"/>
                  <a:pt x="1566" y="1083"/>
                  <a:pt x="1565" y="1083"/>
                </a:cubicBezTo>
                <a:cubicBezTo>
                  <a:pt x="1564" y="1084"/>
                  <a:pt x="1564" y="1086"/>
                  <a:pt x="1562" y="1087"/>
                </a:cubicBezTo>
                <a:cubicBezTo>
                  <a:pt x="1562" y="1088"/>
                  <a:pt x="1560" y="1088"/>
                  <a:pt x="1559" y="1089"/>
                </a:cubicBezTo>
                <a:cubicBezTo>
                  <a:pt x="1560" y="1090"/>
                  <a:pt x="1563" y="1088"/>
                  <a:pt x="1564" y="1087"/>
                </a:cubicBezTo>
                <a:cubicBezTo>
                  <a:pt x="1565" y="1086"/>
                  <a:pt x="1565" y="1084"/>
                  <a:pt x="1567" y="1083"/>
                </a:cubicBezTo>
                <a:cubicBezTo>
                  <a:pt x="1569" y="1083"/>
                  <a:pt x="1571" y="1082"/>
                  <a:pt x="1572" y="1081"/>
                </a:cubicBezTo>
                <a:cubicBezTo>
                  <a:pt x="1574" y="1079"/>
                  <a:pt x="1575" y="1075"/>
                  <a:pt x="1578" y="1074"/>
                </a:cubicBezTo>
                <a:cubicBezTo>
                  <a:pt x="1579" y="1074"/>
                  <a:pt x="1580" y="1074"/>
                  <a:pt x="1581" y="1073"/>
                </a:cubicBezTo>
                <a:cubicBezTo>
                  <a:pt x="1581" y="1073"/>
                  <a:pt x="1582" y="1072"/>
                  <a:pt x="1583" y="1071"/>
                </a:cubicBezTo>
                <a:cubicBezTo>
                  <a:pt x="1584" y="1069"/>
                  <a:pt x="1587" y="1069"/>
                  <a:pt x="1589" y="1069"/>
                </a:cubicBezTo>
                <a:cubicBezTo>
                  <a:pt x="1591" y="1069"/>
                  <a:pt x="1594" y="1069"/>
                  <a:pt x="1596" y="1068"/>
                </a:cubicBezTo>
                <a:cubicBezTo>
                  <a:pt x="1598" y="1068"/>
                  <a:pt x="1600" y="1066"/>
                  <a:pt x="1603" y="1065"/>
                </a:cubicBezTo>
                <a:cubicBezTo>
                  <a:pt x="1604" y="1065"/>
                  <a:pt x="1605" y="1064"/>
                  <a:pt x="1605" y="1064"/>
                </a:cubicBezTo>
                <a:cubicBezTo>
                  <a:pt x="1606" y="1063"/>
                  <a:pt x="1607" y="1063"/>
                  <a:pt x="1608" y="1063"/>
                </a:cubicBezTo>
                <a:cubicBezTo>
                  <a:pt x="1610" y="1064"/>
                  <a:pt x="1609" y="1065"/>
                  <a:pt x="1610" y="1066"/>
                </a:cubicBezTo>
                <a:cubicBezTo>
                  <a:pt x="1611" y="1067"/>
                  <a:pt x="1612" y="1066"/>
                  <a:pt x="1612" y="1068"/>
                </a:cubicBezTo>
                <a:cubicBezTo>
                  <a:pt x="1612" y="1069"/>
                  <a:pt x="1612" y="1070"/>
                  <a:pt x="1613" y="1070"/>
                </a:cubicBezTo>
                <a:cubicBezTo>
                  <a:pt x="1614" y="1070"/>
                  <a:pt x="1614" y="1068"/>
                  <a:pt x="1615" y="1067"/>
                </a:cubicBezTo>
                <a:cubicBezTo>
                  <a:pt x="1615" y="1065"/>
                  <a:pt x="1616" y="1064"/>
                  <a:pt x="1618" y="1063"/>
                </a:cubicBezTo>
                <a:cubicBezTo>
                  <a:pt x="1620" y="1062"/>
                  <a:pt x="1621" y="1061"/>
                  <a:pt x="1623" y="1060"/>
                </a:cubicBezTo>
                <a:cubicBezTo>
                  <a:pt x="1625" y="1060"/>
                  <a:pt x="1627" y="1060"/>
                  <a:pt x="1629" y="1059"/>
                </a:cubicBezTo>
                <a:cubicBezTo>
                  <a:pt x="1630" y="1059"/>
                  <a:pt x="1631" y="1058"/>
                  <a:pt x="1632" y="1057"/>
                </a:cubicBezTo>
                <a:cubicBezTo>
                  <a:pt x="1633" y="1056"/>
                  <a:pt x="1635" y="1054"/>
                  <a:pt x="1637" y="1053"/>
                </a:cubicBezTo>
                <a:cubicBezTo>
                  <a:pt x="1638" y="1053"/>
                  <a:pt x="1639" y="1053"/>
                  <a:pt x="1640" y="1053"/>
                </a:cubicBezTo>
                <a:cubicBezTo>
                  <a:pt x="1642" y="1052"/>
                  <a:pt x="1644" y="1053"/>
                  <a:pt x="1646" y="1053"/>
                </a:cubicBezTo>
                <a:cubicBezTo>
                  <a:pt x="1648" y="1053"/>
                  <a:pt x="1650" y="1053"/>
                  <a:pt x="1652" y="1052"/>
                </a:cubicBezTo>
                <a:cubicBezTo>
                  <a:pt x="1654" y="1052"/>
                  <a:pt x="1657" y="1052"/>
                  <a:pt x="1659" y="1051"/>
                </a:cubicBezTo>
                <a:cubicBezTo>
                  <a:pt x="1660" y="1050"/>
                  <a:pt x="1661" y="1050"/>
                  <a:pt x="1662" y="1050"/>
                </a:cubicBezTo>
                <a:cubicBezTo>
                  <a:pt x="1663" y="1050"/>
                  <a:pt x="1664" y="1051"/>
                  <a:pt x="1665" y="1051"/>
                </a:cubicBezTo>
                <a:cubicBezTo>
                  <a:pt x="1666" y="1051"/>
                  <a:pt x="1670" y="1051"/>
                  <a:pt x="1671" y="1051"/>
                </a:cubicBezTo>
                <a:cubicBezTo>
                  <a:pt x="1673" y="1050"/>
                  <a:pt x="1675" y="1048"/>
                  <a:pt x="1676" y="1048"/>
                </a:cubicBezTo>
                <a:cubicBezTo>
                  <a:pt x="1678" y="1047"/>
                  <a:pt x="1681" y="1046"/>
                  <a:pt x="1683" y="1047"/>
                </a:cubicBezTo>
                <a:cubicBezTo>
                  <a:pt x="1683" y="1047"/>
                  <a:pt x="1685" y="1047"/>
                  <a:pt x="1686" y="1048"/>
                </a:cubicBezTo>
                <a:cubicBezTo>
                  <a:pt x="1686" y="1049"/>
                  <a:pt x="1685" y="1050"/>
                  <a:pt x="1684" y="1050"/>
                </a:cubicBezTo>
                <a:cubicBezTo>
                  <a:pt x="1684" y="1052"/>
                  <a:pt x="1685" y="1053"/>
                  <a:pt x="1684" y="1054"/>
                </a:cubicBezTo>
                <a:cubicBezTo>
                  <a:pt x="1684" y="1055"/>
                  <a:pt x="1682" y="1055"/>
                  <a:pt x="1681" y="1056"/>
                </a:cubicBezTo>
                <a:cubicBezTo>
                  <a:pt x="1677" y="1058"/>
                  <a:pt x="1672" y="1060"/>
                  <a:pt x="1668" y="1060"/>
                </a:cubicBezTo>
                <a:cubicBezTo>
                  <a:pt x="1667" y="1061"/>
                  <a:pt x="1666" y="1061"/>
                  <a:pt x="1664" y="1061"/>
                </a:cubicBezTo>
                <a:cubicBezTo>
                  <a:pt x="1663" y="1061"/>
                  <a:pt x="1662" y="1061"/>
                  <a:pt x="1661" y="1061"/>
                </a:cubicBezTo>
                <a:cubicBezTo>
                  <a:pt x="1658" y="1062"/>
                  <a:pt x="1663" y="1064"/>
                  <a:pt x="1663" y="1065"/>
                </a:cubicBezTo>
                <a:cubicBezTo>
                  <a:pt x="1665" y="1067"/>
                  <a:pt x="1665" y="1069"/>
                  <a:pt x="1662" y="1068"/>
                </a:cubicBezTo>
                <a:cubicBezTo>
                  <a:pt x="1659" y="1068"/>
                  <a:pt x="1658" y="1069"/>
                  <a:pt x="1655" y="1069"/>
                </a:cubicBezTo>
                <a:cubicBezTo>
                  <a:pt x="1651" y="1070"/>
                  <a:pt x="1647" y="1069"/>
                  <a:pt x="1642" y="1069"/>
                </a:cubicBezTo>
                <a:cubicBezTo>
                  <a:pt x="1638" y="1068"/>
                  <a:pt x="1642" y="1071"/>
                  <a:pt x="1642" y="1072"/>
                </a:cubicBezTo>
                <a:cubicBezTo>
                  <a:pt x="1643" y="1073"/>
                  <a:pt x="1643" y="1074"/>
                  <a:pt x="1643" y="1075"/>
                </a:cubicBezTo>
                <a:cubicBezTo>
                  <a:pt x="1644" y="1076"/>
                  <a:pt x="1645" y="1077"/>
                  <a:pt x="1646" y="1077"/>
                </a:cubicBezTo>
                <a:cubicBezTo>
                  <a:pt x="1648" y="1078"/>
                  <a:pt x="1650" y="1081"/>
                  <a:pt x="1652" y="1081"/>
                </a:cubicBezTo>
                <a:cubicBezTo>
                  <a:pt x="1654" y="1082"/>
                  <a:pt x="1656" y="1082"/>
                  <a:pt x="1657" y="1084"/>
                </a:cubicBezTo>
                <a:cubicBezTo>
                  <a:pt x="1658" y="1084"/>
                  <a:pt x="1659" y="1085"/>
                  <a:pt x="1660" y="1086"/>
                </a:cubicBezTo>
                <a:cubicBezTo>
                  <a:pt x="1661" y="1086"/>
                  <a:pt x="1662" y="1086"/>
                  <a:pt x="1663" y="1087"/>
                </a:cubicBezTo>
                <a:cubicBezTo>
                  <a:pt x="1663" y="1088"/>
                  <a:pt x="1664" y="1089"/>
                  <a:pt x="1664" y="1090"/>
                </a:cubicBezTo>
                <a:cubicBezTo>
                  <a:pt x="1664" y="1091"/>
                  <a:pt x="1662" y="1091"/>
                  <a:pt x="1661" y="1091"/>
                </a:cubicBezTo>
                <a:cubicBezTo>
                  <a:pt x="1660" y="1090"/>
                  <a:pt x="1658" y="1089"/>
                  <a:pt x="1657" y="1088"/>
                </a:cubicBezTo>
                <a:cubicBezTo>
                  <a:pt x="1654" y="1087"/>
                  <a:pt x="1654" y="1090"/>
                  <a:pt x="1652" y="1091"/>
                </a:cubicBezTo>
                <a:cubicBezTo>
                  <a:pt x="1652" y="1091"/>
                  <a:pt x="1650" y="1092"/>
                  <a:pt x="1650" y="1092"/>
                </a:cubicBezTo>
                <a:cubicBezTo>
                  <a:pt x="1649" y="1092"/>
                  <a:pt x="1648" y="1091"/>
                  <a:pt x="1647" y="1091"/>
                </a:cubicBezTo>
                <a:cubicBezTo>
                  <a:pt x="1645" y="1092"/>
                  <a:pt x="1644" y="1094"/>
                  <a:pt x="1644" y="1096"/>
                </a:cubicBezTo>
                <a:cubicBezTo>
                  <a:pt x="1644" y="1099"/>
                  <a:pt x="1643" y="1101"/>
                  <a:pt x="1641" y="1102"/>
                </a:cubicBezTo>
                <a:cubicBezTo>
                  <a:pt x="1640" y="1103"/>
                  <a:pt x="1640" y="1104"/>
                  <a:pt x="1639" y="1104"/>
                </a:cubicBezTo>
                <a:cubicBezTo>
                  <a:pt x="1638" y="1105"/>
                  <a:pt x="1637" y="1105"/>
                  <a:pt x="1636" y="1105"/>
                </a:cubicBezTo>
                <a:cubicBezTo>
                  <a:pt x="1634" y="1106"/>
                  <a:pt x="1637" y="1108"/>
                  <a:pt x="1637" y="1109"/>
                </a:cubicBezTo>
                <a:cubicBezTo>
                  <a:pt x="1638" y="1110"/>
                  <a:pt x="1638" y="1111"/>
                  <a:pt x="1638" y="1112"/>
                </a:cubicBezTo>
                <a:cubicBezTo>
                  <a:pt x="1639" y="1113"/>
                  <a:pt x="1640" y="1113"/>
                  <a:pt x="1640" y="1114"/>
                </a:cubicBezTo>
                <a:cubicBezTo>
                  <a:pt x="1641" y="1119"/>
                  <a:pt x="1633" y="1118"/>
                  <a:pt x="1630" y="1118"/>
                </a:cubicBezTo>
                <a:cubicBezTo>
                  <a:pt x="1628" y="1118"/>
                  <a:pt x="1626" y="1117"/>
                  <a:pt x="1624" y="1116"/>
                </a:cubicBezTo>
                <a:cubicBezTo>
                  <a:pt x="1622" y="1116"/>
                  <a:pt x="1621" y="1115"/>
                  <a:pt x="1619" y="1115"/>
                </a:cubicBezTo>
                <a:cubicBezTo>
                  <a:pt x="1618" y="1115"/>
                  <a:pt x="1617" y="1115"/>
                  <a:pt x="1616" y="1115"/>
                </a:cubicBezTo>
                <a:cubicBezTo>
                  <a:pt x="1615" y="1114"/>
                  <a:pt x="1614" y="1114"/>
                  <a:pt x="1613" y="1114"/>
                </a:cubicBezTo>
                <a:cubicBezTo>
                  <a:pt x="1611" y="1114"/>
                  <a:pt x="1608" y="1116"/>
                  <a:pt x="1611" y="1116"/>
                </a:cubicBezTo>
                <a:cubicBezTo>
                  <a:pt x="1613" y="1117"/>
                  <a:pt x="1613" y="1117"/>
                  <a:pt x="1614" y="1118"/>
                </a:cubicBezTo>
                <a:cubicBezTo>
                  <a:pt x="1615" y="1118"/>
                  <a:pt x="1616" y="1118"/>
                  <a:pt x="1616" y="1119"/>
                </a:cubicBezTo>
                <a:cubicBezTo>
                  <a:pt x="1616" y="1121"/>
                  <a:pt x="1614" y="1120"/>
                  <a:pt x="1613" y="1121"/>
                </a:cubicBezTo>
                <a:cubicBezTo>
                  <a:pt x="1612" y="1121"/>
                  <a:pt x="1612" y="1122"/>
                  <a:pt x="1611" y="1122"/>
                </a:cubicBezTo>
                <a:cubicBezTo>
                  <a:pt x="1610" y="1122"/>
                  <a:pt x="1605" y="1122"/>
                  <a:pt x="1607" y="1124"/>
                </a:cubicBezTo>
                <a:cubicBezTo>
                  <a:pt x="1608" y="1125"/>
                  <a:pt x="1610" y="1124"/>
                  <a:pt x="1611" y="1125"/>
                </a:cubicBezTo>
                <a:cubicBezTo>
                  <a:pt x="1612" y="1125"/>
                  <a:pt x="1612" y="1125"/>
                  <a:pt x="1613" y="1126"/>
                </a:cubicBezTo>
                <a:cubicBezTo>
                  <a:pt x="1614" y="1126"/>
                  <a:pt x="1615" y="1126"/>
                  <a:pt x="1616" y="1127"/>
                </a:cubicBezTo>
                <a:cubicBezTo>
                  <a:pt x="1617" y="1127"/>
                  <a:pt x="1617" y="1128"/>
                  <a:pt x="1619" y="1128"/>
                </a:cubicBezTo>
                <a:cubicBezTo>
                  <a:pt x="1620" y="1129"/>
                  <a:pt x="1620" y="1129"/>
                  <a:pt x="1621" y="1129"/>
                </a:cubicBezTo>
                <a:cubicBezTo>
                  <a:pt x="1622" y="1130"/>
                  <a:pt x="1622" y="1131"/>
                  <a:pt x="1623" y="1132"/>
                </a:cubicBezTo>
                <a:cubicBezTo>
                  <a:pt x="1624" y="1133"/>
                  <a:pt x="1625" y="1133"/>
                  <a:pt x="1625" y="1134"/>
                </a:cubicBezTo>
                <a:cubicBezTo>
                  <a:pt x="1626" y="1135"/>
                  <a:pt x="1627" y="1136"/>
                  <a:pt x="1627" y="1137"/>
                </a:cubicBezTo>
                <a:cubicBezTo>
                  <a:pt x="1628" y="1138"/>
                  <a:pt x="1629" y="1138"/>
                  <a:pt x="1629" y="1139"/>
                </a:cubicBezTo>
                <a:cubicBezTo>
                  <a:pt x="1630" y="1139"/>
                  <a:pt x="1630" y="1140"/>
                  <a:pt x="1631" y="1141"/>
                </a:cubicBezTo>
                <a:cubicBezTo>
                  <a:pt x="1633" y="1142"/>
                  <a:pt x="1636" y="1142"/>
                  <a:pt x="1638" y="1142"/>
                </a:cubicBezTo>
                <a:cubicBezTo>
                  <a:pt x="1640" y="1142"/>
                  <a:pt x="1642" y="1141"/>
                  <a:pt x="1644" y="1142"/>
                </a:cubicBezTo>
                <a:cubicBezTo>
                  <a:pt x="1644" y="1143"/>
                  <a:pt x="1645" y="1144"/>
                  <a:pt x="1645" y="1144"/>
                </a:cubicBezTo>
                <a:cubicBezTo>
                  <a:pt x="1646" y="1145"/>
                  <a:pt x="1647" y="1145"/>
                  <a:pt x="1647" y="1145"/>
                </a:cubicBezTo>
                <a:cubicBezTo>
                  <a:pt x="1651" y="1149"/>
                  <a:pt x="1653" y="1153"/>
                  <a:pt x="1658" y="1154"/>
                </a:cubicBezTo>
                <a:cubicBezTo>
                  <a:pt x="1662" y="1155"/>
                  <a:pt x="1666" y="1154"/>
                  <a:pt x="1670" y="1157"/>
                </a:cubicBezTo>
                <a:cubicBezTo>
                  <a:pt x="1672" y="1158"/>
                  <a:pt x="1673" y="1160"/>
                  <a:pt x="1675" y="1161"/>
                </a:cubicBezTo>
                <a:cubicBezTo>
                  <a:pt x="1676" y="1163"/>
                  <a:pt x="1678" y="1164"/>
                  <a:pt x="1680" y="1165"/>
                </a:cubicBezTo>
                <a:cubicBezTo>
                  <a:pt x="1681" y="1166"/>
                  <a:pt x="1683" y="1167"/>
                  <a:pt x="1684" y="1169"/>
                </a:cubicBezTo>
                <a:cubicBezTo>
                  <a:pt x="1686" y="1171"/>
                  <a:pt x="1688" y="1171"/>
                  <a:pt x="1690" y="1173"/>
                </a:cubicBezTo>
                <a:cubicBezTo>
                  <a:pt x="1692" y="1174"/>
                  <a:pt x="1693" y="1175"/>
                  <a:pt x="1695" y="1177"/>
                </a:cubicBezTo>
                <a:cubicBezTo>
                  <a:pt x="1696" y="1179"/>
                  <a:pt x="1697" y="1180"/>
                  <a:pt x="1699" y="1182"/>
                </a:cubicBezTo>
                <a:cubicBezTo>
                  <a:pt x="1702" y="1185"/>
                  <a:pt x="1705" y="1187"/>
                  <a:pt x="1709" y="1190"/>
                </a:cubicBezTo>
                <a:cubicBezTo>
                  <a:pt x="1712" y="1193"/>
                  <a:pt x="1716" y="1196"/>
                  <a:pt x="1720" y="1197"/>
                </a:cubicBezTo>
                <a:cubicBezTo>
                  <a:pt x="1723" y="1198"/>
                  <a:pt x="1727" y="1199"/>
                  <a:pt x="1730" y="1200"/>
                </a:cubicBezTo>
                <a:cubicBezTo>
                  <a:pt x="1732" y="1201"/>
                  <a:pt x="1736" y="1202"/>
                  <a:pt x="1737" y="1204"/>
                </a:cubicBezTo>
                <a:cubicBezTo>
                  <a:pt x="1739" y="1205"/>
                  <a:pt x="1740" y="1208"/>
                  <a:pt x="1741" y="1210"/>
                </a:cubicBezTo>
                <a:cubicBezTo>
                  <a:pt x="1743" y="1214"/>
                  <a:pt x="1749" y="1212"/>
                  <a:pt x="1751" y="1216"/>
                </a:cubicBezTo>
                <a:cubicBezTo>
                  <a:pt x="1753" y="1218"/>
                  <a:pt x="1752" y="1221"/>
                  <a:pt x="1753" y="1223"/>
                </a:cubicBezTo>
                <a:cubicBezTo>
                  <a:pt x="1753" y="1225"/>
                  <a:pt x="1753" y="1227"/>
                  <a:pt x="1754" y="1229"/>
                </a:cubicBezTo>
                <a:cubicBezTo>
                  <a:pt x="1755" y="1231"/>
                  <a:pt x="1757" y="1232"/>
                  <a:pt x="1758" y="1234"/>
                </a:cubicBezTo>
                <a:cubicBezTo>
                  <a:pt x="1759" y="1236"/>
                  <a:pt x="1759" y="1238"/>
                  <a:pt x="1759" y="1240"/>
                </a:cubicBezTo>
                <a:cubicBezTo>
                  <a:pt x="1760" y="1242"/>
                  <a:pt x="1760" y="1244"/>
                  <a:pt x="1759" y="1246"/>
                </a:cubicBezTo>
                <a:cubicBezTo>
                  <a:pt x="1758" y="1248"/>
                  <a:pt x="1756" y="1250"/>
                  <a:pt x="1755" y="1252"/>
                </a:cubicBezTo>
                <a:cubicBezTo>
                  <a:pt x="1753" y="1253"/>
                  <a:pt x="1753" y="1255"/>
                  <a:pt x="1751" y="1257"/>
                </a:cubicBezTo>
                <a:cubicBezTo>
                  <a:pt x="1750" y="1258"/>
                  <a:pt x="1748" y="1259"/>
                  <a:pt x="1745" y="1260"/>
                </a:cubicBezTo>
                <a:cubicBezTo>
                  <a:pt x="1743" y="1261"/>
                  <a:pt x="1741" y="1262"/>
                  <a:pt x="1739" y="1264"/>
                </a:cubicBezTo>
                <a:cubicBezTo>
                  <a:pt x="1737" y="1266"/>
                  <a:pt x="1736" y="1267"/>
                  <a:pt x="1734" y="1268"/>
                </a:cubicBezTo>
                <a:cubicBezTo>
                  <a:pt x="1732" y="1268"/>
                  <a:pt x="1730" y="1269"/>
                  <a:pt x="1728" y="1269"/>
                </a:cubicBezTo>
                <a:cubicBezTo>
                  <a:pt x="1727" y="1270"/>
                  <a:pt x="1726" y="1271"/>
                  <a:pt x="1724" y="1272"/>
                </a:cubicBezTo>
                <a:cubicBezTo>
                  <a:pt x="1724" y="1273"/>
                  <a:pt x="1723" y="1273"/>
                  <a:pt x="1722" y="1274"/>
                </a:cubicBezTo>
                <a:cubicBezTo>
                  <a:pt x="1720" y="1274"/>
                  <a:pt x="1717" y="1275"/>
                  <a:pt x="1715" y="1275"/>
                </a:cubicBezTo>
                <a:cubicBezTo>
                  <a:pt x="1713" y="1276"/>
                  <a:pt x="1711" y="1277"/>
                  <a:pt x="1708" y="1277"/>
                </a:cubicBezTo>
                <a:cubicBezTo>
                  <a:pt x="1706" y="1276"/>
                  <a:pt x="1703" y="1275"/>
                  <a:pt x="1701" y="1274"/>
                </a:cubicBezTo>
                <a:cubicBezTo>
                  <a:pt x="1699" y="1274"/>
                  <a:pt x="1697" y="1273"/>
                  <a:pt x="1695" y="1272"/>
                </a:cubicBezTo>
                <a:cubicBezTo>
                  <a:pt x="1692" y="1270"/>
                  <a:pt x="1691" y="1270"/>
                  <a:pt x="1688" y="1270"/>
                </a:cubicBezTo>
                <a:cubicBezTo>
                  <a:pt x="1686" y="1270"/>
                  <a:pt x="1684" y="1270"/>
                  <a:pt x="1682" y="1271"/>
                </a:cubicBezTo>
                <a:cubicBezTo>
                  <a:pt x="1679" y="1272"/>
                  <a:pt x="1677" y="1274"/>
                  <a:pt x="1674" y="1274"/>
                </a:cubicBezTo>
                <a:cubicBezTo>
                  <a:pt x="1672" y="1274"/>
                  <a:pt x="1670" y="1275"/>
                  <a:pt x="1668" y="1275"/>
                </a:cubicBezTo>
                <a:cubicBezTo>
                  <a:pt x="1665" y="1276"/>
                  <a:pt x="1663" y="1276"/>
                  <a:pt x="1661" y="1276"/>
                </a:cubicBezTo>
                <a:cubicBezTo>
                  <a:pt x="1659" y="1276"/>
                  <a:pt x="1656" y="1276"/>
                  <a:pt x="1654" y="1276"/>
                </a:cubicBezTo>
                <a:cubicBezTo>
                  <a:pt x="1652" y="1275"/>
                  <a:pt x="1651" y="1275"/>
                  <a:pt x="1649" y="1275"/>
                </a:cubicBezTo>
                <a:cubicBezTo>
                  <a:pt x="1648" y="1274"/>
                  <a:pt x="1646" y="1275"/>
                  <a:pt x="1645" y="1274"/>
                </a:cubicBezTo>
                <a:cubicBezTo>
                  <a:pt x="1644" y="1274"/>
                  <a:pt x="1643" y="1273"/>
                  <a:pt x="1641" y="1273"/>
                </a:cubicBezTo>
                <a:cubicBezTo>
                  <a:pt x="1639" y="1272"/>
                  <a:pt x="1637" y="1272"/>
                  <a:pt x="1634" y="1271"/>
                </a:cubicBezTo>
                <a:cubicBezTo>
                  <a:pt x="1632" y="1271"/>
                  <a:pt x="1630" y="1271"/>
                  <a:pt x="1628" y="1271"/>
                </a:cubicBezTo>
                <a:cubicBezTo>
                  <a:pt x="1625" y="1270"/>
                  <a:pt x="1623" y="1268"/>
                  <a:pt x="1621" y="1267"/>
                </a:cubicBezTo>
                <a:cubicBezTo>
                  <a:pt x="1618" y="1265"/>
                  <a:pt x="1614" y="1261"/>
                  <a:pt x="1610" y="1261"/>
                </a:cubicBezTo>
                <a:cubicBezTo>
                  <a:pt x="1608" y="1261"/>
                  <a:pt x="1607" y="1263"/>
                  <a:pt x="1605" y="1264"/>
                </a:cubicBezTo>
                <a:cubicBezTo>
                  <a:pt x="1603" y="1265"/>
                  <a:pt x="1601" y="1264"/>
                  <a:pt x="1599" y="1263"/>
                </a:cubicBezTo>
                <a:cubicBezTo>
                  <a:pt x="1597" y="1262"/>
                  <a:pt x="1595" y="1260"/>
                  <a:pt x="1594" y="1259"/>
                </a:cubicBezTo>
                <a:close/>
                <a:moveTo>
                  <a:pt x="1562" y="1111"/>
                </a:moveTo>
                <a:cubicBezTo>
                  <a:pt x="1562" y="1111"/>
                  <a:pt x="1561" y="1110"/>
                  <a:pt x="1562" y="1110"/>
                </a:cubicBezTo>
                <a:cubicBezTo>
                  <a:pt x="1563" y="1108"/>
                  <a:pt x="1566" y="1114"/>
                  <a:pt x="1566" y="1114"/>
                </a:cubicBezTo>
                <a:cubicBezTo>
                  <a:pt x="1568" y="1116"/>
                  <a:pt x="1569" y="1117"/>
                  <a:pt x="1571" y="1118"/>
                </a:cubicBezTo>
                <a:cubicBezTo>
                  <a:pt x="1571" y="1119"/>
                  <a:pt x="1572" y="1119"/>
                  <a:pt x="1572" y="1120"/>
                </a:cubicBezTo>
                <a:cubicBezTo>
                  <a:pt x="1572" y="1122"/>
                  <a:pt x="1571" y="1121"/>
                  <a:pt x="1570" y="1120"/>
                </a:cubicBezTo>
                <a:cubicBezTo>
                  <a:pt x="1569" y="1120"/>
                  <a:pt x="1569" y="1119"/>
                  <a:pt x="1567" y="1119"/>
                </a:cubicBezTo>
                <a:cubicBezTo>
                  <a:pt x="1566" y="1119"/>
                  <a:pt x="1566" y="1119"/>
                  <a:pt x="1565" y="1118"/>
                </a:cubicBezTo>
                <a:cubicBezTo>
                  <a:pt x="1564" y="1116"/>
                  <a:pt x="1560" y="1118"/>
                  <a:pt x="1562" y="1114"/>
                </a:cubicBezTo>
                <a:cubicBezTo>
                  <a:pt x="1562" y="1113"/>
                  <a:pt x="1562" y="1112"/>
                  <a:pt x="1562" y="1111"/>
                </a:cubicBezTo>
                <a:close/>
                <a:moveTo>
                  <a:pt x="1475" y="1610"/>
                </a:moveTo>
                <a:cubicBezTo>
                  <a:pt x="1473" y="1610"/>
                  <a:pt x="1473" y="1609"/>
                  <a:pt x="1471" y="1608"/>
                </a:cubicBezTo>
                <a:cubicBezTo>
                  <a:pt x="1469" y="1607"/>
                  <a:pt x="1467" y="1607"/>
                  <a:pt x="1466" y="1606"/>
                </a:cubicBezTo>
                <a:cubicBezTo>
                  <a:pt x="1464" y="1605"/>
                  <a:pt x="1465" y="1603"/>
                  <a:pt x="1466" y="1602"/>
                </a:cubicBezTo>
                <a:cubicBezTo>
                  <a:pt x="1466" y="1599"/>
                  <a:pt x="1465" y="1598"/>
                  <a:pt x="1468" y="1599"/>
                </a:cubicBezTo>
                <a:cubicBezTo>
                  <a:pt x="1470" y="1600"/>
                  <a:pt x="1472" y="1603"/>
                  <a:pt x="1475" y="1604"/>
                </a:cubicBezTo>
                <a:cubicBezTo>
                  <a:pt x="1477" y="1605"/>
                  <a:pt x="1480" y="1608"/>
                  <a:pt x="1475" y="1610"/>
                </a:cubicBezTo>
                <a:close/>
                <a:moveTo>
                  <a:pt x="1804" y="2165"/>
                </a:moveTo>
                <a:cubicBezTo>
                  <a:pt x="1777" y="2165"/>
                  <a:pt x="1777" y="2165"/>
                  <a:pt x="1777" y="2165"/>
                </a:cubicBezTo>
                <a:cubicBezTo>
                  <a:pt x="1776" y="2162"/>
                  <a:pt x="1776" y="2160"/>
                  <a:pt x="1774" y="2158"/>
                </a:cubicBezTo>
                <a:cubicBezTo>
                  <a:pt x="1772" y="2156"/>
                  <a:pt x="1769" y="2152"/>
                  <a:pt x="1766" y="2150"/>
                </a:cubicBezTo>
                <a:cubicBezTo>
                  <a:pt x="1762" y="2148"/>
                  <a:pt x="1757" y="2148"/>
                  <a:pt x="1754" y="2145"/>
                </a:cubicBezTo>
                <a:cubicBezTo>
                  <a:pt x="1752" y="2143"/>
                  <a:pt x="1752" y="2140"/>
                  <a:pt x="1751" y="2138"/>
                </a:cubicBezTo>
                <a:cubicBezTo>
                  <a:pt x="1750" y="2137"/>
                  <a:pt x="1750" y="2136"/>
                  <a:pt x="1749" y="2135"/>
                </a:cubicBezTo>
                <a:cubicBezTo>
                  <a:pt x="1748" y="2134"/>
                  <a:pt x="1748" y="2133"/>
                  <a:pt x="1747" y="2132"/>
                </a:cubicBezTo>
                <a:cubicBezTo>
                  <a:pt x="1746" y="2130"/>
                  <a:pt x="1744" y="2129"/>
                  <a:pt x="1742" y="2128"/>
                </a:cubicBezTo>
                <a:cubicBezTo>
                  <a:pt x="1739" y="2125"/>
                  <a:pt x="1734" y="2124"/>
                  <a:pt x="1731" y="2121"/>
                </a:cubicBezTo>
                <a:cubicBezTo>
                  <a:pt x="1727" y="2118"/>
                  <a:pt x="1723" y="2116"/>
                  <a:pt x="1718" y="2116"/>
                </a:cubicBezTo>
                <a:cubicBezTo>
                  <a:pt x="1715" y="2116"/>
                  <a:pt x="1712" y="2116"/>
                  <a:pt x="1710" y="2113"/>
                </a:cubicBezTo>
                <a:cubicBezTo>
                  <a:pt x="1709" y="2111"/>
                  <a:pt x="1709" y="2110"/>
                  <a:pt x="1708" y="2108"/>
                </a:cubicBezTo>
                <a:cubicBezTo>
                  <a:pt x="1708" y="2107"/>
                  <a:pt x="1707" y="2107"/>
                  <a:pt x="1706" y="2106"/>
                </a:cubicBezTo>
                <a:cubicBezTo>
                  <a:pt x="1705" y="2105"/>
                  <a:pt x="1705" y="2102"/>
                  <a:pt x="1704" y="2102"/>
                </a:cubicBezTo>
                <a:cubicBezTo>
                  <a:pt x="1701" y="2100"/>
                  <a:pt x="1701" y="2105"/>
                  <a:pt x="1701" y="2106"/>
                </a:cubicBezTo>
                <a:cubicBezTo>
                  <a:pt x="1701" y="2107"/>
                  <a:pt x="1703" y="2109"/>
                  <a:pt x="1702" y="2111"/>
                </a:cubicBezTo>
                <a:cubicBezTo>
                  <a:pt x="1702" y="2112"/>
                  <a:pt x="1701" y="2113"/>
                  <a:pt x="1700" y="2113"/>
                </a:cubicBezTo>
                <a:cubicBezTo>
                  <a:pt x="1699" y="2112"/>
                  <a:pt x="1700" y="2111"/>
                  <a:pt x="1699" y="2110"/>
                </a:cubicBezTo>
                <a:cubicBezTo>
                  <a:pt x="1699" y="2108"/>
                  <a:pt x="1698" y="2107"/>
                  <a:pt x="1696" y="2106"/>
                </a:cubicBezTo>
                <a:cubicBezTo>
                  <a:pt x="1695" y="2104"/>
                  <a:pt x="1692" y="2102"/>
                  <a:pt x="1692" y="2101"/>
                </a:cubicBezTo>
                <a:cubicBezTo>
                  <a:pt x="1691" y="2099"/>
                  <a:pt x="1693" y="2096"/>
                  <a:pt x="1691" y="2094"/>
                </a:cubicBezTo>
                <a:cubicBezTo>
                  <a:pt x="1690" y="2092"/>
                  <a:pt x="1689" y="2090"/>
                  <a:pt x="1688" y="2088"/>
                </a:cubicBezTo>
                <a:cubicBezTo>
                  <a:pt x="1687" y="2085"/>
                  <a:pt x="1684" y="2084"/>
                  <a:pt x="1684" y="2080"/>
                </a:cubicBezTo>
                <a:cubicBezTo>
                  <a:pt x="1684" y="2078"/>
                  <a:pt x="1684" y="2076"/>
                  <a:pt x="1684" y="2074"/>
                </a:cubicBezTo>
                <a:cubicBezTo>
                  <a:pt x="1684" y="2067"/>
                  <a:pt x="1682" y="2060"/>
                  <a:pt x="1679" y="2054"/>
                </a:cubicBezTo>
                <a:cubicBezTo>
                  <a:pt x="1678" y="2050"/>
                  <a:pt x="1676" y="2046"/>
                  <a:pt x="1674" y="2042"/>
                </a:cubicBezTo>
                <a:cubicBezTo>
                  <a:pt x="1672" y="2038"/>
                  <a:pt x="1671" y="2034"/>
                  <a:pt x="1669" y="2030"/>
                </a:cubicBezTo>
                <a:cubicBezTo>
                  <a:pt x="1668" y="2028"/>
                  <a:pt x="1667" y="2027"/>
                  <a:pt x="1666" y="2025"/>
                </a:cubicBezTo>
                <a:cubicBezTo>
                  <a:pt x="1665" y="2023"/>
                  <a:pt x="1664" y="2022"/>
                  <a:pt x="1662" y="2021"/>
                </a:cubicBezTo>
                <a:cubicBezTo>
                  <a:pt x="1662" y="2021"/>
                  <a:pt x="1661" y="2021"/>
                  <a:pt x="1660" y="2020"/>
                </a:cubicBezTo>
                <a:cubicBezTo>
                  <a:pt x="1660" y="2020"/>
                  <a:pt x="1660" y="2019"/>
                  <a:pt x="1659" y="2018"/>
                </a:cubicBezTo>
                <a:cubicBezTo>
                  <a:pt x="1657" y="2016"/>
                  <a:pt x="1654" y="2015"/>
                  <a:pt x="1651" y="2014"/>
                </a:cubicBezTo>
                <a:cubicBezTo>
                  <a:pt x="1650" y="2013"/>
                  <a:pt x="1648" y="2013"/>
                  <a:pt x="1647" y="2012"/>
                </a:cubicBezTo>
                <a:cubicBezTo>
                  <a:pt x="1645" y="2010"/>
                  <a:pt x="1643" y="2009"/>
                  <a:pt x="1641" y="2007"/>
                </a:cubicBezTo>
                <a:cubicBezTo>
                  <a:pt x="1638" y="2004"/>
                  <a:pt x="1634" y="2001"/>
                  <a:pt x="1632" y="1997"/>
                </a:cubicBezTo>
                <a:cubicBezTo>
                  <a:pt x="1631" y="1995"/>
                  <a:pt x="1630" y="1993"/>
                  <a:pt x="1629" y="1991"/>
                </a:cubicBezTo>
                <a:cubicBezTo>
                  <a:pt x="1628" y="1989"/>
                  <a:pt x="1628" y="1986"/>
                  <a:pt x="1628" y="1984"/>
                </a:cubicBezTo>
                <a:cubicBezTo>
                  <a:pt x="1627" y="1982"/>
                  <a:pt x="1626" y="1980"/>
                  <a:pt x="1626" y="1978"/>
                </a:cubicBezTo>
                <a:cubicBezTo>
                  <a:pt x="1626" y="1976"/>
                  <a:pt x="1626" y="1973"/>
                  <a:pt x="1626" y="1971"/>
                </a:cubicBezTo>
                <a:cubicBezTo>
                  <a:pt x="1625" y="1962"/>
                  <a:pt x="1626" y="1954"/>
                  <a:pt x="1625" y="1945"/>
                </a:cubicBezTo>
                <a:cubicBezTo>
                  <a:pt x="1625" y="1943"/>
                  <a:pt x="1625" y="1941"/>
                  <a:pt x="1624" y="1939"/>
                </a:cubicBezTo>
                <a:cubicBezTo>
                  <a:pt x="1624" y="1937"/>
                  <a:pt x="1624" y="1934"/>
                  <a:pt x="1624" y="1932"/>
                </a:cubicBezTo>
                <a:cubicBezTo>
                  <a:pt x="1624" y="1931"/>
                  <a:pt x="1622" y="1926"/>
                  <a:pt x="1625" y="1930"/>
                </a:cubicBezTo>
                <a:cubicBezTo>
                  <a:pt x="1626" y="1930"/>
                  <a:pt x="1627" y="1931"/>
                  <a:pt x="1627" y="1932"/>
                </a:cubicBezTo>
                <a:cubicBezTo>
                  <a:pt x="1628" y="1932"/>
                  <a:pt x="1628" y="1932"/>
                  <a:pt x="1628" y="1932"/>
                </a:cubicBezTo>
                <a:cubicBezTo>
                  <a:pt x="1629" y="1931"/>
                  <a:pt x="1626" y="1928"/>
                  <a:pt x="1626" y="1927"/>
                </a:cubicBezTo>
                <a:cubicBezTo>
                  <a:pt x="1625" y="1926"/>
                  <a:pt x="1625" y="1925"/>
                  <a:pt x="1624" y="1924"/>
                </a:cubicBezTo>
                <a:cubicBezTo>
                  <a:pt x="1623" y="1924"/>
                  <a:pt x="1622" y="1924"/>
                  <a:pt x="1622" y="1923"/>
                </a:cubicBezTo>
                <a:cubicBezTo>
                  <a:pt x="1619" y="1922"/>
                  <a:pt x="1618" y="1917"/>
                  <a:pt x="1616" y="1914"/>
                </a:cubicBezTo>
                <a:cubicBezTo>
                  <a:pt x="1616" y="1913"/>
                  <a:pt x="1614" y="1910"/>
                  <a:pt x="1615" y="1908"/>
                </a:cubicBezTo>
                <a:cubicBezTo>
                  <a:pt x="1615" y="1907"/>
                  <a:pt x="1616" y="1906"/>
                  <a:pt x="1616" y="1905"/>
                </a:cubicBezTo>
                <a:cubicBezTo>
                  <a:pt x="1616" y="1904"/>
                  <a:pt x="1616" y="1903"/>
                  <a:pt x="1615" y="1902"/>
                </a:cubicBezTo>
                <a:cubicBezTo>
                  <a:pt x="1615" y="1900"/>
                  <a:pt x="1612" y="1898"/>
                  <a:pt x="1610" y="1897"/>
                </a:cubicBezTo>
                <a:cubicBezTo>
                  <a:pt x="1609" y="1895"/>
                  <a:pt x="1607" y="1893"/>
                  <a:pt x="1605" y="1892"/>
                </a:cubicBezTo>
                <a:cubicBezTo>
                  <a:pt x="1602" y="1890"/>
                  <a:pt x="1598" y="1886"/>
                  <a:pt x="1595" y="1884"/>
                </a:cubicBezTo>
                <a:cubicBezTo>
                  <a:pt x="1593" y="1883"/>
                  <a:pt x="1591" y="1882"/>
                  <a:pt x="1589" y="1880"/>
                </a:cubicBezTo>
                <a:cubicBezTo>
                  <a:pt x="1588" y="1879"/>
                  <a:pt x="1586" y="1877"/>
                  <a:pt x="1585" y="1876"/>
                </a:cubicBezTo>
                <a:cubicBezTo>
                  <a:pt x="1582" y="1873"/>
                  <a:pt x="1580" y="1870"/>
                  <a:pt x="1578" y="1865"/>
                </a:cubicBezTo>
                <a:cubicBezTo>
                  <a:pt x="1577" y="1861"/>
                  <a:pt x="1577" y="1857"/>
                  <a:pt x="1576" y="1852"/>
                </a:cubicBezTo>
                <a:cubicBezTo>
                  <a:pt x="1576" y="1850"/>
                  <a:pt x="1575" y="1848"/>
                  <a:pt x="1574" y="1846"/>
                </a:cubicBezTo>
                <a:cubicBezTo>
                  <a:pt x="1574" y="1844"/>
                  <a:pt x="1573" y="1841"/>
                  <a:pt x="1574" y="1840"/>
                </a:cubicBezTo>
                <a:cubicBezTo>
                  <a:pt x="1575" y="1838"/>
                  <a:pt x="1578" y="1840"/>
                  <a:pt x="1579" y="1840"/>
                </a:cubicBezTo>
                <a:cubicBezTo>
                  <a:pt x="1582" y="1840"/>
                  <a:pt x="1580" y="1838"/>
                  <a:pt x="1579" y="1837"/>
                </a:cubicBezTo>
                <a:cubicBezTo>
                  <a:pt x="1577" y="1836"/>
                  <a:pt x="1576" y="1835"/>
                  <a:pt x="1574" y="1834"/>
                </a:cubicBezTo>
                <a:cubicBezTo>
                  <a:pt x="1573" y="1833"/>
                  <a:pt x="1571" y="1832"/>
                  <a:pt x="1571" y="1831"/>
                </a:cubicBezTo>
                <a:cubicBezTo>
                  <a:pt x="1570" y="1830"/>
                  <a:pt x="1570" y="1828"/>
                  <a:pt x="1569" y="1827"/>
                </a:cubicBezTo>
                <a:cubicBezTo>
                  <a:pt x="1567" y="1825"/>
                  <a:pt x="1565" y="1823"/>
                  <a:pt x="1563" y="1821"/>
                </a:cubicBezTo>
                <a:cubicBezTo>
                  <a:pt x="1562" y="1819"/>
                  <a:pt x="1561" y="1817"/>
                  <a:pt x="1560" y="1814"/>
                </a:cubicBezTo>
                <a:cubicBezTo>
                  <a:pt x="1559" y="1812"/>
                  <a:pt x="1558" y="1809"/>
                  <a:pt x="1557" y="1807"/>
                </a:cubicBezTo>
                <a:cubicBezTo>
                  <a:pt x="1554" y="1802"/>
                  <a:pt x="1553" y="1797"/>
                  <a:pt x="1550" y="1792"/>
                </a:cubicBezTo>
                <a:cubicBezTo>
                  <a:pt x="1549" y="1790"/>
                  <a:pt x="1548" y="1788"/>
                  <a:pt x="1547" y="1786"/>
                </a:cubicBezTo>
                <a:cubicBezTo>
                  <a:pt x="1546" y="1784"/>
                  <a:pt x="1544" y="1782"/>
                  <a:pt x="1543" y="1780"/>
                </a:cubicBezTo>
                <a:cubicBezTo>
                  <a:pt x="1540" y="1775"/>
                  <a:pt x="1538" y="1770"/>
                  <a:pt x="1535" y="1766"/>
                </a:cubicBezTo>
                <a:cubicBezTo>
                  <a:pt x="1534" y="1764"/>
                  <a:pt x="1532" y="1762"/>
                  <a:pt x="1531" y="1760"/>
                </a:cubicBezTo>
                <a:cubicBezTo>
                  <a:pt x="1530" y="1758"/>
                  <a:pt x="1529" y="1756"/>
                  <a:pt x="1528" y="1754"/>
                </a:cubicBezTo>
                <a:cubicBezTo>
                  <a:pt x="1528" y="1752"/>
                  <a:pt x="1529" y="1749"/>
                  <a:pt x="1529" y="1747"/>
                </a:cubicBezTo>
                <a:cubicBezTo>
                  <a:pt x="1529" y="1744"/>
                  <a:pt x="1528" y="1741"/>
                  <a:pt x="1527" y="1738"/>
                </a:cubicBezTo>
                <a:cubicBezTo>
                  <a:pt x="1526" y="1736"/>
                  <a:pt x="1525" y="1734"/>
                  <a:pt x="1524" y="1731"/>
                </a:cubicBezTo>
                <a:cubicBezTo>
                  <a:pt x="1523" y="1729"/>
                  <a:pt x="1522" y="1727"/>
                  <a:pt x="1521" y="1725"/>
                </a:cubicBezTo>
                <a:cubicBezTo>
                  <a:pt x="1520" y="1723"/>
                  <a:pt x="1520" y="1720"/>
                  <a:pt x="1518" y="1718"/>
                </a:cubicBezTo>
                <a:cubicBezTo>
                  <a:pt x="1517" y="1716"/>
                  <a:pt x="1516" y="1714"/>
                  <a:pt x="1515" y="1712"/>
                </a:cubicBezTo>
                <a:cubicBezTo>
                  <a:pt x="1512" y="1709"/>
                  <a:pt x="1508" y="1706"/>
                  <a:pt x="1505" y="1703"/>
                </a:cubicBezTo>
                <a:cubicBezTo>
                  <a:pt x="1502" y="1700"/>
                  <a:pt x="1499" y="1696"/>
                  <a:pt x="1496" y="1693"/>
                </a:cubicBezTo>
                <a:cubicBezTo>
                  <a:pt x="1494" y="1691"/>
                  <a:pt x="1493" y="1688"/>
                  <a:pt x="1493" y="1685"/>
                </a:cubicBezTo>
                <a:cubicBezTo>
                  <a:pt x="1492" y="1683"/>
                  <a:pt x="1491" y="1682"/>
                  <a:pt x="1491" y="1680"/>
                </a:cubicBezTo>
                <a:cubicBezTo>
                  <a:pt x="1490" y="1677"/>
                  <a:pt x="1490" y="1675"/>
                  <a:pt x="1488" y="1672"/>
                </a:cubicBezTo>
                <a:cubicBezTo>
                  <a:pt x="1487" y="1670"/>
                  <a:pt x="1485" y="1669"/>
                  <a:pt x="1485" y="1667"/>
                </a:cubicBezTo>
                <a:cubicBezTo>
                  <a:pt x="1484" y="1665"/>
                  <a:pt x="1482" y="1664"/>
                  <a:pt x="1481" y="1662"/>
                </a:cubicBezTo>
                <a:cubicBezTo>
                  <a:pt x="1480" y="1661"/>
                  <a:pt x="1481" y="1658"/>
                  <a:pt x="1482" y="1656"/>
                </a:cubicBezTo>
                <a:cubicBezTo>
                  <a:pt x="1483" y="1655"/>
                  <a:pt x="1483" y="1653"/>
                  <a:pt x="1484" y="1651"/>
                </a:cubicBezTo>
                <a:cubicBezTo>
                  <a:pt x="1484" y="1649"/>
                  <a:pt x="1487" y="1648"/>
                  <a:pt x="1488" y="1650"/>
                </a:cubicBezTo>
                <a:cubicBezTo>
                  <a:pt x="1488" y="1651"/>
                  <a:pt x="1488" y="1653"/>
                  <a:pt x="1488" y="1654"/>
                </a:cubicBezTo>
                <a:cubicBezTo>
                  <a:pt x="1489" y="1655"/>
                  <a:pt x="1489" y="1655"/>
                  <a:pt x="1490" y="1656"/>
                </a:cubicBezTo>
                <a:cubicBezTo>
                  <a:pt x="1491" y="1658"/>
                  <a:pt x="1490" y="1660"/>
                  <a:pt x="1490" y="1662"/>
                </a:cubicBezTo>
                <a:cubicBezTo>
                  <a:pt x="1490" y="1665"/>
                  <a:pt x="1492" y="1665"/>
                  <a:pt x="1493" y="1666"/>
                </a:cubicBezTo>
                <a:cubicBezTo>
                  <a:pt x="1494" y="1668"/>
                  <a:pt x="1494" y="1670"/>
                  <a:pt x="1496" y="1671"/>
                </a:cubicBezTo>
                <a:cubicBezTo>
                  <a:pt x="1499" y="1673"/>
                  <a:pt x="1504" y="1675"/>
                  <a:pt x="1505" y="1679"/>
                </a:cubicBezTo>
                <a:cubicBezTo>
                  <a:pt x="1507" y="1683"/>
                  <a:pt x="1505" y="1688"/>
                  <a:pt x="1507" y="1692"/>
                </a:cubicBezTo>
                <a:cubicBezTo>
                  <a:pt x="1508" y="1694"/>
                  <a:pt x="1509" y="1696"/>
                  <a:pt x="1510" y="1697"/>
                </a:cubicBezTo>
                <a:cubicBezTo>
                  <a:pt x="1512" y="1699"/>
                  <a:pt x="1514" y="1701"/>
                  <a:pt x="1516" y="1703"/>
                </a:cubicBezTo>
                <a:cubicBezTo>
                  <a:pt x="1518" y="1705"/>
                  <a:pt x="1520" y="1706"/>
                  <a:pt x="1522" y="1708"/>
                </a:cubicBezTo>
                <a:cubicBezTo>
                  <a:pt x="1524" y="1710"/>
                  <a:pt x="1526" y="1712"/>
                  <a:pt x="1527" y="1714"/>
                </a:cubicBezTo>
                <a:cubicBezTo>
                  <a:pt x="1529" y="1715"/>
                  <a:pt x="1531" y="1717"/>
                  <a:pt x="1533" y="1718"/>
                </a:cubicBezTo>
                <a:cubicBezTo>
                  <a:pt x="1534" y="1719"/>
                  <a:pt x="1536" y="1721"/>
                  <a:pt x="1538" y="1719"/>
                </a:cubicBezTo>
                <a:cubicBezTo>
                  <a:pt x="1538" y="1719"/>
                  <a:pt x="1538" y="1717"/>
                  <a:pt x="1538" y="1716"/>
                </a:cubicBezTo>
                <a:cubicBezTo>
                  <a:pt x="1539" y="1715"/>
                  <a:pt x="1539" y="1714"/>
                  <a:pt x="1539" y="1713"/>
                </a:cubicBezTo>
                <a:cubicBezTo>
                  <a:pt x="1540" y="1711"/>
                  <a:pt x="1541" y="1709"/>
                  <a:pt x="1542" y="1707"/>
                </a:cubicBezTo>
                <a:cubicBezTo>
                  <a:pt x="1543" y="1702"/>
                  <a:pt x="1544" y="1698"/>
                  <a:pt x="1546" y="1693"/>
                </a:cubicBezTo>
                <a:cubicBezTo>
                  <a:pt x="1547" y="1691"/>
                  <a:pt x="1548" y="1689"/>
                  <a:pt x="1549" y="1687"/>
                </a:cubicBezTo>
                <a:cubicBezTo>
                  <a:pt x="1549" y="1685"/>
                  <a:pt x="1549" y="1683"/>
                  <a:pt x="1550" y="1681"/>
                </a:cubicBezTo>
                <a:cubicBezTo>
                  <a:pt x="1551" y="1677"/>
                  <a:pt x="1553" y="1673"/>
                  <a:pt x="1555" y="1669"/>
                </a:cubicBezTo>
                <a:cubicBezTo>
                  <a:pt x="1555" y="1667"/>
                  <a:pt x="1555" y="1665"/>
                  <a:pt x="1556" y="1663"/>
                </a:cubicBezTo>
                <a:cubicBezTo>
                  <a:pt x="1556" y="1663"/>
                  <a:pt x="1557" y="1661"/>
                  <a:pt x="1557" y="1663"/>
                </a:cubicBezTo>
                <a:cubicBezTo>
                  <a:pt x="1558" y="1664"/>
                  <a:pt x="1557" y="1665"/>
                  <a:pt x="1557" y="1666"/>
                </a:cubicBezTo>
                <a:cubicBezTo>
                  <a:pt x="1557" y="1668"/>
                  <a:pt x="1557" y="1670"/>
                  <a:pt x="1557" y="1672"/>
                </a:cubicBezTo>
                <a:cubicBezTo>
                  <a:pt x="1556" y="1674"/>
                  <a:pt x="1555" y="1676"/>
                  <a:pt x="1554" y="1678"/>
                </a:cubicBezTo>
                <a:cubicBezTo>
                  <a:pt x="1554" y="1680"/>
                  <a:pt x="1554" y="1682"/>
                  <a:pt x="1553" y="1684"/>
                </a:cubicBezTo>
                <a:cubicBezTo>
                  <a:pt x="1553" y="1686"/>
                  <a:pt x="1552" y="1688"/>
                  <a:pt x="1552" y="1690"/>
                </a:cubicBezTo>
                <a:cubicBezTo>
                  <a:pt x="1551" y="1694"/>
                  <a:pt x="1549" y="1698"/>
                  <a:pt x="1548" y="1702"/>
                </a:cubicBezTo>
                <a:cubicBezTo>
                  <a:pt x="1547" y="1703"/>
                  <a:pt x="1547" y="1705"/>
                  <a:pt x="1547" y="1706"/>
                </a:cubicBezTo>
                <a:cubicBezTo>
                  <a:pt x="1547" y="1707"/>
                  <a:pt x="1547" y="1710"/>
                  <a:pt x="1547" y="1710"/>
                </a:cubicBezTo>
                <a:cubicBezTo>
                  <a:pt x="1548" y="1711"/>
                  <a:pt x="1549" y="1710"/>
                  <a:pt x="1549" y="1709"/>
                </a:cubicBezTo>
                <a:cubicBezTo>
                  <a:pt x="1551" y="1707"/>
                  <a:pt x="1555" y="1709"/>
                  <a:pt x="1558" y="1708"/>
                </a:cubicBezTo>
                <a:cubicBezTo>
                  <a:pt x="1560" y="1708"/>
                  <a:pt x="1562" y="1708"/>
                  <a:pt x="1564" y="1710"/>
                </a:cubicBezTo>
                <a:cubicBezTo>
                  <a:pt x="1566" y="1712"/>
                  <a:pt x="1566" y="1713"/>
                  <a:pt x="1567" y="1715"/>
                </a:cubicBezTo>
                <a:cubicBezTo>
                  <a:pt x="1569" y="1718"/>
                  <a:pt x="1570" y="1720"/>
                  <a:pt x="1572" y="1722"/>
                </a:cubicBezTo>
                <a:cubicBezTo>
                  <a:pt x="1573" y="1724"/>
                  <a:pt x="1574" y="1726"/>
                  <a:pt x="1575" y="1728"/>
                </a:cubicBezTo>
                <a:cubicBezTo>
                  <a:pt x="1576" y="1730"/>
                  <a:pt x="1577" y="1732"/>
                  <a:pt x="1579" y="1734"/>
                </a:cubicBezTo>
                <a:cubicBezTo>
                  <a:pt x="1582" y="1737"/>
                  <a:pt x="1584" y="1742"/>
                  <a:pt x="1587" y="1745"/>
                </a:cubicBezTo>
                <a:cubicBezTo>
                  <a:pt x="1589" y="1749"/>
                  <a:pt x="1592" y="1752"/>
                  <a:pt x="1594" y="1756"/>
                </a:cubicBezTo>
                <a:cubicBezTo>
                  <a:pt x="1594" y="1757"/>
                  <a:pt x="1594" y="1758"/>
                  <a:pt x="1595" y="1759"/>
                </a:cubicBezTo>
                <a:cubicBezTo>
                  <a:pt x="1596" y="1760"/>
                  <a:pt x="1598" y="1761"/>
                  <a:pt x="1599" y="1763"/>
                </a:cubicBezTo>
                <a:cubicBezTo>
                  <a:pt x="1600" y="1765"/>
                  <a:pt x="1600" y="1767"/>
                  <a:pt x="1602" y="1769"/>
                </a:cubicBezTo>
                <a:cubicBezTo>
                  <a:pt x="1603" y="1770"/>
                  <a:pt x="1605" y="1772"/>
                  <a:pt x="1606" y="1774"/>
                </a:cubicBezTo>
                <a:cubicBezTo>
                  <a:pt x="1609" y="1775"/>
                  <a:pt x="1609" y="1776"/>
                  <a:pt x="1610" y="1778"/>
                </a:cubicBezTo>
                <a:cubicBezTo>
                  <a:pt x="1610" y="1781"/>
                  <a:pt x="1610" y="1783"/>
                  <a:pt x="1611" y="1784"/>
                </a:cubicBezTo>
                <a:cubicBezTo>
                  <a:pt x="1613" y="1786"/>
                  <a:pt x="1614" y="1787"/>
                  <a:pt x="1615" y="1788"/>
                </a:cubicBezTo>
                <a:cubicBezTo>
                  <a:pt x="1616" y="1791"/>
                  <a:pt x="1618" y="1793"/>
                  <a:pt x="1620" y="1794"/>
                </a:cubicBezTo>
                <a:cubicBezTo>
                  <a:pt x="1621" y="1795"/>
                  <a:pt x="1623" y="1796"/>
                  <a:pt x="1623" y="1799"/>
                </a:cubicBezTo>
                <a:cubicBezTo>
                  <a:pt x="1624" y="1799"/>
                  <a:pt x="1624" y="1801"/>
                  <a:pt x="1625" y="1801"/>
                </a:cubicBezTo>
                <a:cubicBezTo>
                  <a:pt x="1625" y="1803"/>
                  <a:pt x="1626" y="1803"/>
                  <a:pt x="1626" y="1805"/>
                </a:cubicBezTo>
                <a:cubicBezTo>
                  <a:pt x="1628" y="1809"/>
                  <a:pt x="1627" y="1814"/>
                  <a:pt x="1629" y="1819"/>
                </a:cubicBezTo>
                <a:cubicBezTo>
                  <a:pt x="1630" y="1822"/>
                  <a:pt x="1633" y="1824"/>
                  <a:pt x="1634" y="1827"/>
                </a:cubicBezTo>
                <a:cubicBezTo>
                  <a:pt x="1635" y="1829"/>
                  <a:pt x="1637" y="1831"/>
                  <a:pt x="1640" y="1831"/>
                </a:cubicBezTo>
                <a:cubicBezTo>
                  <a:pt x="1642" y="1832"/>
                  <a:pt x="1644" y="1831"/>
                  <a:pt x="1646" y="1832"/>
                </a:cubicBezTo>
                <a:cubicBezTo>
                  <a:pt x="1648" y="1833"/>
                  <a:pt x="1650" y="1835"/>
                  <a:pt x="1652" y="1836"/>
                </a:cubicBezTo>
                <a:cubicBezTo>
                  <a:pt x="1653" y="1838"/>
                  <a:pt x="1656" y="1839"/>
                  <a:pt x="1657" y="1841"/>
                </a:cubicBezTo>
                <a:cubicBezTo>
                  <a:pt x="1659" y="1843"/>
                  <a:pt x="1660" y="1846"/>
                  <a:pt x="1661" y="1847"/>
                </a:cubicBezTo>
                <a:cubicBezTo>
                  <a:pt x="1663" y="1849"/>
                  <a:pt x="1665" y="1851"/>
                  <a:pt x="1666" y="1853"/>
                </a:cubicBezTo>
                <a:cubicBezTo>
                  <a:pt x="1668" y="1858"/>
                  <a:pt x="1671" y="1863"/>
                  <a:pt x="1673" y="1868"/>
                </a:cubicBezTo>
                <a:cubicBezTo>
                  <a:pt x="1675" y="1870"/>
                  <a:pt x="1675" y="1872"/>
                  <a:pt x="1676" y="1875"/>
                </a:cubicBezTo>
                <a:cubicBezTo>
                  <a:pt x="1677" y="1877"/>
                  <a:pt x="1677" y="1881"/>
                  <a:pt x="1679" y="1883"/>
                </a:cubicBezTo>
                <a:cubicBezTo>
                  <a:pt x="1680" y="1884"/>
                  <a:pt x="1681" y="1886"/>
                  <a:pt x="1681" y="1888"/>
                </a:cubicBezTo>
                <a:cubicBezTo>
                  <a:pt x="1682" y="1890"/>
                  <a:pt x="1679" y="1891"/>
                  <a:pt x="1679" y="1894"/>
                </a:cubicBezTo>
                <a:cubicBezTo>
                  <a:pt x="1678" y="1896"/>
                  <a:pt x="1678" y="1898"/>
                  <a:pt x="1679" y="1900"/>
                </a:cubicBezTo>
                <a:cubicBezTo>
                  <a:pt x="1679" y="1902"/>
                  <a:pt x="1680" y="1904"/>
                  <a:pt x="1680" y="1906"/>
                </a:cubicBezTo>
                <a:cubicBezTo>
                  <a:pt x="1681" y="1908"/>
                  <a:pt x="1681" y="1909"/>
                  <a:pt x="1681" y="1911"/>
                </a:cubicBezTo>
                <a:cubicBezTo>
                  <a:pt x="1681" y="1914"/>
                  <a:pt x="1681" y="1918"/>
                  <a:pt x="1681" y="1922"/>
                </a:cubicBezTo>
                <a:cubicBezTo>
                  <a:pt x="1681" y="1924"/>
                  <a:pt x="1682" y="1927"/>
                  <a:pt x="1683" y="1929"/>
                </a:cubicBezTo>
                <a:cubicBezTo>
                  <a:pt x="1685" y="1934"/>
                  <a:pt x="1689" y="1937"/>
                  <a:pt x="1692" y="1941"/>
                </a:cubicBezTo>
                <a:cubicBezTo>
                  <a:pt x="1693" y="1943"/>
                  <a:pt x="1694" y="1946"/>
                  <a:pt x="1695" y="1948"/>
                </a:cubicBezTo>
                <a:cubicBezTo>
                  <a:pt x="1696" y="1950"/>
                  <a:pt x="1698" y="1951"/>
                  <a:pt x="1700" y="1952"/>
                </a:cubicBezTo>
                <a:cubicBezTo>
                  <a:pt x="1703" y="1955"/>
                  <a:pt x="1708" y="1954"/>
                  <a:pt x="1712" y="1956"/>
                </a:cubicBezTo>
                <a:cubicBezTo>
                  <a:pt x="1714" y="1957"/>
                  <a:pt x="1715" y="1959"/>
                  <a:pt x="1717" y="1961"/>
                </a:cubicBezTo>
                <a:cubicBezTo>
                  <a:pt x="1718" y="1962"/>
                  <a:pt x="1720" y="1964"/>
                  <a:pt x="1721" y="1966"/>
                </a:cubicBezTo>
                <a:cubicBezTo>
                  <a:pt x="1725" y="1969"/>
                  <a:pt x="1728" y="1974"/>
                  <a:pt x="1730" y="1979"/>
                </a:cubicBezTo>
                <a:cubicBezTo>
                  <a:pt x="1731" y="1982"/>
                  <a:pt x="1734" y="1984"/>
                  <a:pt x="1735" y="1987"/>
                </a:cubicBezTo>
                <a:cubicBezTo>
                  <a:pt x="1737" y="1989"/>
                  <a:pt x="1738" y="1992"/>
                  <a:pt x="1739" y="1994"/>
                </a:cubicBezTo>
                <a:cubicBezTo>
                  <a:pt x="1741" y="2000"/>
                  <a:pt x="1745" y="2004"/>
                  <a:pt x="1748" y="2009"/>
                </a:cubicBezTo>
                <a:cubicBezTo>
                  <a:pt x="1751" y="2014"/>
                  <a:pt x="1752" y="2019"/>
                  <a:pt x="1756" y="2024"/>
                </a:cubicBezTo>
                <a:cubicBezTo>
                  <a:pt x="1759" y="2028"/>
                  <a:pt x="1763" y="2031"/>
                  <a:pt x="1767" y="2034"/>
                </a:cubicBezTo>
                <a:cubicBezTo>
                  <a:pt x="1770" y="2036"/>
                  <a:pt x="1773" y="2038"/>
                  <a:pt x="1775" y="2041"/>
                </a:cubicBezTo>
                <a:cubicBezTo>
                  <a:pt x="1776" y="2042"/>
                  <a:pt x="1777" y="2044"/>
                  <a:pt x="1777" y="2046"/>
                </a:cubicBezTo>
                <a:cubicBezTo>
                  <a:pt x="1777" y="2048"/>
                  <a:pt x="1776" y="2051"/>
                  <a:pt x="1777" y="2053"/>
                </a:cubicBezTo>
                <a:cubicBezTo>
                  <a:pt x="1778" y="2055"/>
                  <a:pt x="1781" y="2054"/>
                  <a:pt x="1782" y="2056"/>
                </a:cubicBezTo>
                <a:cubicBezTo>
                  <a:pt x="1783" y="2056"/>
                  <a:pt x="1783" y="2057"/>
                  <a:pt x="1784" y="2058"/>
                </a:cubicBezTo>
                <a:cubicBezTo>
                  <a:pt x="1784" y="2059"/>
                  <a:pt x="1785" y="2059"/>
                  <a:pt x="1786" y="2060"/>
                </a:cubicBezTo>
                <a:cubicBezTo>
                  <a:pt x="1787" y="2062"/>
                  <a:pt x="1788" y="2064"/>
                  <a:pt x="1789" y="2066"/>
                </a:cubicBezTo>
                <a:cubicBezTo>
                  <a:pt x="1789" y="2069"/>
                  <a:pt x="1790" y="2071"/>
                  <a:pt x="1790" y="2074"/>
                </a:cubicBezTo>
                <a:cubicBezTo>
                  <a:pt x="1790" y="2075"/>
                  <a:pt x="1790" y="2076"/>
                  <a:pt x="1790" y="2078"/>
                </a:cubicBezTo>
                <a:cubicBezTo>
                  <a:pt x="1790" y="2079"/>
                  <a:pt x="1790" y="2080"/>
                  <a:pt x="1790" y="2081"/>
                </a:cubicBezTo>
                <a:cubicBezTo>
                  <a:pt x="1790" y="2082"/>
                  <a:pt x="1791" y="2083"/>
                  <a:pt x="1791" y="2084"/>
                </a:cubicBezTo>
                <a:cubicBezTo>
                  <a:pt x="1791" y="2085"/>
                  <a:pt x="1791" y="2086"/>
                  <a:pt x="1791" y="2087"/>
                </a:cubicBezTo>
                <a:cubicBezTo>
                  <a:pt x="1791" y="2089"/>
                  <a:pt x="1789" y="2091"/>
                  <a:pt x="1789" y="2093"/>
                </a:cubicBezTo>
                <a:cubicBezTo>
                  <a:pt x="1788" y="2095"/>
                  <a:pt x="1790" y="2097"/>
                  <a:pt x="1790" y="2099"/>
                </a:cubicBezTo>
                <a:cubicBezTo>
                  <a:pt x="1790" y="2101"/>
                  <a:pt x="1791" y="2105"/>
                  <a:pt x="1790" y="2107"/>
                </a:cubicBezTo>
                <a:cubicBezTo>
                  <a:pt x="1789" y="2108"/>
                  <a:pt x="1787" y="2108"/>
                  <a:pt x="1786" y="2109"/>
                </a:cubicBezTo>
                <a:cubicBezTo>
                  <a:pt x="1785" y="2111"/>
                  <a:pt x="1790" y="2110"/>
                  <a:pt x="1791" y="2111"/>
                </a:cubicBezTo>
                <a:cubicBezTo>
                  <a:pt x="1791" y="2111"/>
                  <a:pt x="1791" y="2113"/>
                  <a:pt x="1791" y="2114"/>
                </a:cubicBezTo>
                <a:cubicBezTo>
                  <a:pt x="1791" y="2116"/>
                  <a:pt x="1792" y="2118"/>
                  <a:pt x="1793" y="2120"/>
                </a:cubicBezTo>
                <a:cubicBezTo>
                  <a:pt x="1793" y="2122"/>
                  <a:pt x="1793" y="2125"/>
                  <a:pt x="1793" y="2127"/>
                </a:cubicBezTo>
                <a:cubicBezTo>
                  <a:pt x="1794" y="2129"/>
                  <a:pt x="1795" y="2131"/>
                  <a:pt x="1795" y="2133"/>
                </a:cubicBezTo>
                <a:cubicBezTo>
                  <a:pt x="1796" y="2135"/>
                  <a:pt x="1796" y="2137"/>
                  <a:pt x="1797" y="2140"/>
                </a:cubicBezTo>
                <a:cubicBezTo>
                  <a:pt x="1797" y="2142"/>
                  <a:pt x="1798" y="2144"/>
                  <a:pt x="1798" y="2146"/>
                </a:cubicBezTo>
                <a:cubicBezTo>
                  <a:pt x="1799" y="2148"/>
                  <a:pt x="1800" y="2150"/>
                  <a:pt x="1801" y="2152"/>
                </a:cubicBezTo>
                <a:cubicBezTo>
                  <a:pt x="1803" y="2153"/>
                  <a:pt x="1804" y="2155"/>
                  <a:pt x="1804" y="2158"/>
                </a:cubicBezTo>
                <a:cubicBezTo>
                  <a:pt x="1805" y="2160"/>
                  <a:pt x="1804" y="2163"/>
                  <a:pt x="1804" y="2165"/>
                </a:cubicBezTo>
                <a:close/>
                <a:moveTo>
                  <a:pt x="1928" y="1181"/>
                </a:moveTo>
                <a:cubicBezTo>
                  <a:pt x="1928" y="1182"/>
                  <a:pt x="1927" y="1182"/>
                  <a:pt x="1926" y="1182"/>
                </a:cubicBezTo>
                <a:cubicBezTo>
                  <a:pt x="1925" y="1181"/>
                  <a:pt x="1926" y="1181"/>
                  <a:pt x="1927" y="1180"/>
                </a:cubicBezTo>
                <a:cubicBezTo>
                  <a:pt x="1927" y="1180"/>
                  <a:pt x="1928" y="1177"/>
                  <a:pt x="1929" y="1178"/>
                </a:cubicBezTo>
                <a:cubicBezTo>
                  <a:pt x="1929" y="1179"/>
                  <a:pt x="1928" y="1181"/>
                  <a:pt x="1928" y="1181"/>
                </a:cubicBezTo>
                <a:close/>
                <a:moveTo>
                  <a:pt x="2143" y="1277"/>
                </a:moveTo>
                <a:cubicBezTo>
                  <a:pt x="2142" y="1278"/>
                  <a:pt x="2139" y="1277"/>
                  <a:pt x="2137" y="1277"/>
                </a:cubicBezTo>
                <a:cubicBezTo>
                  <a:pt x="2135" y="1277"/>
                  <a:pt x="2133" y="1278"/>
                  <a:pt x="2131" y="1279"/>
                </a:cubicBezTo>
                <a:cubicBezTo>
                  <a:pt x="2131" y="1280"/>
                  <a:pt x="2130" y="1281"/>
                  <a:pt x="2131" y="1282"/>
                </a:cubicBezTo>
                <a:cubicBezTo>
                  <a:pt x="2131" y="1283"/>
                  <a:pt x="2132" y="1283"/>
                  <a:pt x="2132" y="1284"/>
                </a:cubicBezTo>
                <a:cubicBezTo>
                  <a:pt x="2133" y="1288"/>
                  <a:pt x="2130" y="1286"/>
                  <a:pt x="2129" y="1286"/>
                </a:cubicBezTo>
                <a:cubicBezTo>
                  <a:pt x="2128" y="1285"/>
                  <a:pt x="2127" y="1285"/>
                  <a:pt x="2126" y="1284"/>
                </a:cubicBezTo>
                <a:cubicBezTo>
                  <a:pt x="2125" y="1284"/>
                  <a:pt x="2124" y="1284"/>
                  <a:pt x="2123" y="1284"/>
                </a:cubicBezTo>
                <a:cubicBezTo>
                  <a:pt x="2122" y="1285"/>
                  <a:pt x="2121" y="1286"/>
                  <a:pt x="2120" y="1286"/>
                </a:cubicBezTo>
                <a:cubicBezTo>
                  <a:pt x="2119" y="1286"/>
                  <a:pt x="2119" y="1286"/>
                  <a:pt x="2118" y="1287"/>
                </a:cubicBezTo>
                <a:cubicBezTo>
                  <a:pt x="2117" y="1287"/>
                  <a:pt x="2116" y="1288"/>
                  <a:pt x="2115" y="1287"/>
                </a:cubicBezTo>
                <a:cubicBezTo>
                  <a:pt x="2114" y="1286"/>
                  <a:pt x="2114" y="1285"/>
                  <a:pt x="2114" y="1284"/>
                </a:cubicBezTo>
                <a:cubicBezTo>
                  <a:pt x="2114" y="1283"/>
                  <a:pt x="2114" y="1282"/>
                  <a:pt x="2114" y="1281"/>
                </a:cubicBezTo>
                <a:cubicBezTo>
                  <a:pt x="2113" y="1281"/>
                  <a:pt x="2113" y="1280"/>
                  <a:pt x="2112" y="1280"/>
                </a:cubicBezTo>
                <a:cubicBezTo>
                  <a:pt x="2112" y="1279"/>
                  <a:pt x="2112" y="1277"/>
                  <a:pt x="2110" y="1278"/>
                </a:cubicBezTo>
                <a:cubicBezTo>
                  <a:pt x="2110" y="1279"/>
                  <a:pt x="2111" y="1280"/>
                  <a:pt x="2111" y="1281"/>
                </a:cubicBezTo>
                <a:cubicBezTo>
                  <a:pt x="2110" y="1282"/>
                  <a:pt x="2110" y="1282"/>
                  <a:pt x="2109" y="1282"/>
                </a:cubicBezTo>
                <a:cubicBezTo>
                  <a:pt x="2107" y="1282"/>
                  <a:pt x="2107" y="1284"/>
                  <a:pt x="2105" y="1284"/>
                </a:cubicBezTo>
                <a:cubicBezTo>
                  <a:pt x="2104" y="1284"/>
                  <a:pt x="2103" y="1283"/>
                  <a:pt x="2101" y="1282"/>
                </a:cubicBezTo>
                <a:cubicBezTo>
                  <a:pt x="2099" y="1282"/>
                  <a:pt x="2098" y="1283"/>
                  <a:pt x="2096" y="1281"/>
                </a:cubicBezTo>
                <a:cubicBezTo>
                  <a:pt x="2095" y="1280"/>
                  <a:pt x="2094" y="1277"/>
                  <a:pt x="2093" y="1276"/>
                </a:cubicBezTo>
                <a:cubicBezTo>
                  <a:pt x="2093" y="1275"/>
                  <a:pt x="2090" y="1272"/>
                  <a:pt x="2089" y="1272"/>
                </a:cubicBezTo>
                <a:cubicBezTo>
                  <a:pt x="2089" y="1272"/>
                  <a:pt x="2089" y="1272"/>
                  <a:pt x="2089" y="1272"/>
                </a:cubicBezTo>
                <a:cubicBezTo>
                  <a:pt x="2089" y="1273"/>
                  <a:pt x="2090" y="1274"/>
                  <a:pt x="2090" y="1275"/>
                </a:cubicBezTo>
                <a:cubicBezTo>
                  <a:pt x="2090" y="1276"/>
                  <a:pt x="2090" y="1277"/>
                  <a:pt x="2090" y="1278"/>
                </a:cubicBezTo>
                <a:cubicBezTo>
                  <a:pt x="2089" y="1280"/>
                  <a:pt x="2089" y="1282"/>
                  <a:pt x="2089" y="1284"/>
                </a:cubicBezTo>
                <a:cubicBezTo>
                  <a:pt x="2088" y="1285"/>
                  <a:pt x="2087" y="1287"/>
                  <a:pt x="2086" y="1288"/>
                </a:cubicBezTo>
                <a:cubicBezTo>
                  <a:pt x="2086" y="1289"/>
                  <a:pt x="2086" y="1290"/>
                  <a:pt x="2085" y="1291"/>
                </a:cubicBezTo>
                <a:cubicBezTo>
                  <a:pt x="2084" y="1294"/>
                  <a:pt x="2084" y="1298"/>
                  <a:pt x="2085" y="1301"/>
                </a:cubicBezTo>
                <a:cubicBezTo>
                  <a:pt x="2085" y="1302"/>
                  <a:pt x="2086" y="1303"/>
                  <a:pt x="2086" y="1304"/>
                </a:cubicBezTo>
                <a:cubicBezTo>
                  <a:pt x="2087" y="1305"/>
                  <a:pt x="2086" y="1306"/>
                  <a:pt x="2087" y="1307"/>
                </a:cubicBezTo>
                <a:cubicBezTo>
                  <a:pt x="2088" y="1310"/>
                  <a:pt x="2090" y="1310"/>
                  <a:pt x="2092" y="1309"/>
                </a:cubicBezTo>
                <a:cubicBezTo>
                  <a:pt x="2095" y="1309"/>
                  <a:pt x="2097" y="1309"/>
                  <a:pt x="2099" y="1310"/>
                </a:cubicBezTo>
                <a:cubicBezTo>
                  <a:pt x="2101" y="1311"/>
                  <a:pt x="2103" y="1310"/>
                  <a:pt x="2105" y="1311"/>
                </a:cubicBezTo>
                <a:cubicBezTo>
                  <a:pt x="2106" y="1312"/>
                  <a:pt x="2106" y="1313"/>
                  <a:pt x="2106" y="1314"/>
                </a:cubicBezTo>
                <a:cubicBezTo>
                  <a:pt x="2106" y="1316"/>
                  <a:pt x="2105" y="1316"/>
                  <a:pt x="2105" y="1317"/>
                </a:cubicBezTo>
                <a:cubicBezTo>
                  <a:pt x="2105" y="1319"/>
                  <a:pt x="2107" y="1321"/>
                  <a:pt x="2109" y="1322"/>
                </a:cubicBezTo>
                <a:cubicBezTo>
                  <a:pt x="2110" y="1322"/>
                  <a:pt x="2111" y="1323"/>
                  <a:pt x="2111" y="1324"/>
                </a:cubicBezTo>
                <a:cubicBezTo>
                  <a:pt x="2111" y="1325"/>
                  <a:pt x="2111" y="1326"/>
                  <a:pt x="2110" y="1325"/>
                </a:cubicBezTo>
                <a:cubicBezTo>
                  <a:pt x="2109" y="1325"/>
                  <a:pt x="2109" y="1324"/>
                  <a:pt x="2108" y="1323"/>
                </a:cubicBezTo>
                <a:cubicBezTo>
                  <a:pt x="2108" y="1323"/>
                  <a:pt x="2106" y="1322"/>
                  <a:pt x="2105" y="1323"/>
                </a:cubicBezTo>
                <a:cubicBezTo>
                  <a:pt x="2104" y="1323"/>
                  <a:pt x="2102" y="1327"/>
                  <a:pt x="2101" y="1325"/>
                </a:cubicBezTo>
                <a:cubicBezTo>
                  <a:pt x="2099" y="1323"/>
                  <a:pt x="2103" y="1322"/>
                  <a:pt x="2103" y="1320"/>
                </a:cubicBezTo>
                <a:cubicBezTo>
                  <a:pt x="2103" y="1319"/>
                  <a:pt x="2101" y="1319"/>
                  <a:pt x="2100" y="1320"/>
                </a:cubicBezTo>
                <a:cubicBezTo>
                  <a:pt x="2100" y="1321"/>
                  <a:pt x="2100" y="1322"/>
                  <a:pt x="2099" y="1323"/>
                </a:cubicBezTo>
                <a:cubicBezTo>
                  <a:pt x="2098" y="1325"/>
                  <a:pt x="2096" y="1326"/>
                  <a:pt x="2096" y="1329"/>
                </a:cubicBezTo>
                <a:cubicBezTo>
                  <a:pt x="2096" y="1331"/>
                  <a:pt x="2097" y="1331"/>
                  <a:pt x="2098" y="1332"/>
                </a:cubicBezTo>
                <a:cubicBezTo>
                  <a:pt x="2098" y="1333"/>
                  <a:pt x="2098" y="1334"/>
                  <a:pt x="2098" y="1335"/>
                </a:cubicBezTo>
                <a:cubicBezTo>
                  <a:pt x="2099" y="1336"/>
                  <a:pt x="2099" y="1337"/>
                  <a:pt x="2100" y="1336"/>
                </a:cubicBezTo>
                <a:cubicBezTo>
                  <a:pt x="2101" y="1335"/>
                  <a:pt x="2101" y="1334"/>
                  <a:pt x="2100" y="1333"/>
                </a:cubicBezTo>
                <a:cubicBezTo>
                  <a:pt x="2100" y="1332"/>
                  <a:pt x="2100" y="1330"/>
                  <a:pt x="2101" y="1330"/>
                </a:cubicBezTo>
                <a:cubicBezTo>
                  <a:pt x="2103" y="1330"/>
                  <a:pt x="2103" y="1331"/>
                  <a:pt x="2103" y="1332"/>
                </a:cubicBezTo>
                <a:cubicBezTo>
                  <a:pt x="2105" y="1335"/>
                  <a:pt x="2107" y="1333"/>
                  <a:pt x="2109" y="1334"/>
                </a:cubicBezTo>
                <a:cubicBezTo>
                  <a:pt x="2111" y="1336"/>
                  <a:pt x="2111" y="1338"/>
                  <a:pt x="2113" y="1339"/>
                </a:cubicBezTo>
                <a:cubicBezTo>
                  <a:pt x="2115" y="1341"/>
                  <a:pt x="2116" y="1342"/>
                  <a:pt x="2118" y="1343"/>
                </a:cubicBezTo>
                <a:cubicBezTo>
                  <a:pt x="2119" y="1345"/>
                  <a:pt x="2120" y="1347"/>
                  <a:pt x="2120" y="1349"/>
                </a:cubicBezTo>
                <a:cubicBezTo>
                  <a:pt x="2120" y="1350"/>
                  <a:pt x="2120" y="1351"/>
                  <a:pt x="2119" y="1351"/>
                </a:cubicBezTo>
                <a:cubicBezTo>
                  <a:pt x="2119" y="1353"/>
                  <a:pt x="2118" y="1354"/>
                  <a:pt x="2118" y="1356"/>
                </a:cubicBezTo>
                <a:cubicBezTo>
                  <a:pt x="2117" y="1358"/>
                  <a:pt x="2117" y="1359"/>
                  <a:pt x="2117" y="1361"/>
                </a:cubicBezTo>
                <a:cubicBezTo>
                  <a:pt x="2117" y="1363"/>
                  <a:pt x="2117" y="1366"/>
                  <a:pt x="2116" y="1369"/>
                </a:cubicBezTo>
                <a:cubicBezTo>
                  <a:pt x="2115" y="1374"/>
                  <a:pt x="2115" y="1379"/>
                  <a:pt x="2117" y="1384"/>
                </a:cubicBezTo>
                <a:cubicBezTo>
                  <a:pt x="2118" y="1387"/>
                  <a:pt x="2118" y="1390"/>
                  <a:pt x="2118" y="1394"/>
                </a:cubicBezTo>
                <a:cubicBezTo>
                  <a:pt x="2119" y="1397"/>
                  <a:pt x="2118" y="1399"/>
                  <a:pt x="2119" y="1402"/>
                </a:cubicBezTo>
                <a:cubicBezTo>
                  <a:pt x="2120" y="1405"/>
                  <a:pt x="2120" y="1407"/>
                  <a:pt x="2121" y="1409"/>
                </a:cubicBezTo>
                <a:cubicBezTo>
                  <a:pt x="2122" y="1412"/>
                  <a:pt x="2122" y="1414"/>
                  <a:pt x="2123" y="1416"/>
                </a:cubicBezTo>
                <a:cubicBezTo>
                  <a:pt x="2123" y="1418"/>
                  <a:pt x="2121" y="1420"/>
                  <a:pt x="2119" y="1420"/>
                </a:cubicBezTo>
                <a:cubicBezTo>
                  <a:pt x="2118" y="1420"/>
                  <a:pt x="2117" y="1419"/>
                  <a:pt x="2116" y="1419"/>
                </a:cubicBezTo>
                <a:cubicBezTo>
                  <a:pt x="2115" y="1418"/>
                  <a:pt x="2114" y="1418"/>
                  <a:pt x="2115" y="1417"/>
                </a:cubicBezTo>
                <a:cubicBezTo>
                  <a:pt x="2116" y="1416"/>
                  <a:pt x="2118" y="1416"/>
                  <a:pt x="2117" y="1415"/>
                </a:cubicBezTo>
                <a:cubicBezTo>
                  <a:pt x="2116" y="1415"/>
                  <a:pt x="2114" y="1416"/>
                  <a:pt x="2114" y="1416"/>
                </a:cubicBezTo>
                <a:cubicBezTo>
                  <a:pt x="2111" y="1417"/>
                  <a:pt x="2110" y="1417"/>
                  <a:pt x="2107" y="1417"/>
                </a:cubicBezTo>
                <a:cubicBezTo>
                  <a:pt x="2101" y="1416"/>
                  <a:pt x="2096" y="1420"/>
                  <a:pt x="2091" y="1421"/>
                </a:cubicBezTo>
                <a:cubicBezTo>
                  <a:pt x="2088" y="1421"/>
                  <a:pt x="2085" y="1421"/>
                  <a:pt x="2083" y="1422"/>
                </a:cubicBezTo>
                <a:cubicBezTo>
                  <a:pt x="2080" y="1422"/>
                  <a:pt x="2077" y="1424"/>
                  <a:pt x="2074" y="1424"/>
                </a:cubicBezTo>
                <a:cubicBezTo>
                  <a:pt x="2069" y="1426"/>
                  <a:pt x="2063" y="1426"/>
                  <a:pt x="2058" y="1426"/>
                </a:cubicBezTo>
                <a:cubicBezTo>
                  <a:pt x="2055" y="1425"/>
                  <a:pt x="2051" y="1425"/>
                  <a:pt x="2048" y="1424"/>
                </a:cubicBezTo>
                <a:cubicBezTo>
                  <a:pt x="2045" y="1423"/>
                  <a:pt x="2042" y="1423"/>
                  <a:pt x="2039" y="1422"/>
                </a:cubicBezTo>
                <a:cubicBezTo>
                  <a:pt x="2036" y="1421"/>
                  <a:pt x="2034" y="1419"/>
                  <a:pt x="2031" y="1418"/>
                </a:cubicBezTo>
                <a:cubicBezTo>
                  <a:pt x="2029" y="1417"/>
                  <a:pt x="2026" y="1417"/>
                  <a:pt x="2024" y="1416"/>
                </a:cubicBezTo>
                <a:cubicBezTo>
                  <a:pt x="2021" y="1415"/>
                  <a:pt x="2019" y="1414"/>
                  <a:pt x="2017" y="1412"/>
                </a:cubicBezTo>
                <a:cubicBezTo>
                  <a:pt x="2015" y="1411"/>
                  <a:pt x="2015" y="1409"/>
                  <a:pt x="2014" y="1407"/>
                </a:cubicBezTo>
                <a:cubicBezTo>
                  <a:pt x="2012" y="1405"/>
                  <a:pt x="2010" y="1403"/>
                  <a:pt x="2009" y="1401"/>
                </a:cubicBezTo>
                <a:cubicBezTo>
                  <a:pt x="2005" y="1398"/>
                  <a:pt x="2000" y="1398"/>
                  <a:pt x="1995" y="1397"/>
                </a:cubicBezTo>
                <a:cubicBezTo>
                  <a:pt x="1993" y="1396"/>
                  <a:pt x="1991" y="1396"/>
                  <a:pt x="1989" y="1395"/>
                </a:cubicBezTo>
                <a:cubicBezTo>
                  <a:pt x="1986" y="1394"/>
                  <a:pt x="1984" y="1394"/>
                  <a:pt x="1982" y="1394"/>
                </a:cubicBezTo>
                <a:cubicBezTo>
                  <a:pt x="1980" y="1393"/>
                  <a:pt x="1979" y="1392"/>
                  <a:pt x="1978" y="1391"/>
                </a:cubicBezTo>
                <a:cubicBezTo>
                  <a:pt x="1976" y="1389"/>
                  <a:pt x="1976" y="1387"/>
                  <a:pt x="1975" y="1385"/>
                </a:cubicBezTo>
                <a:cubicBezTo>
                  <a:pt x="1974" y="1381"/>
                  <a:pt x="1973" y="1376"/>
                  <a:pt x="1972" y="1372"/>
                </a:cubicBezTo>
                <a:cubicBezTo>
                  <a:pt x="1971" y="1370"/>
                  <a:pt x="1971" y="1368"/>
                  <a:pt x="1971" y="1366"/>
                </a:cubicBezTo>
                <a:cubicBezTo>
                  <a:pt x="1971" y="1364"/>
                  <a:pt x="1971" y="1362"/>
                  <a:pt x="1971" y="1360"/>
                </a:cubicBezTo>
                <a:cubicBezTo>
                  <a:pt x="1971" y="1355"/>
                  <a:pt x="1972" y="1351"/>
                  <a:pt x="1973" y="1347"/>
                </a:cubicBezTo>
                <a:cubicBezTo>
                  <a:pt x="1973" y="1345"/>
                  <a:pt x="1973" y="1342"/>
                  <a:pt x="1973" y="1340"/>
                </a:cubicBezTo>
                <a:cubicBezTo>
                  <a:pt x="1974" y="1338"/>
                  <a:pt x="1977" y="1338"/>
                  <a:pt x="1977" y="1340"/>
                </a:cubicBezTo>
                <a:cubicBezTo>
                  <a:pt x="1977" y="1341"/>
                  <a:pt x="1978" y="1342"/>
                  <a:pt x="1978" y="1343"/>
                </a:cubicBezTo>
                <a:cubicBezTo>
                  <a:pt x="1979" y="1344"/>
                  <a:pt x="1979" y="1345"/>
                  <a:pt x="1979" y="1345"/>
                </a:cubicBezTo>
                <a:cubicBezTo>
                  <a:pt x="1980" y="1343"/>
                  <a:pt x="1979" y="1342"/>
                  <a:pt x="1979" y="1340"/>
                </a:cubicBezTo>
                <a:cubicBezTo>
                  <a:pt x="1980" y="1339"/>
                  <a:pt x="1982" y="1339"/>
                  <a:pt x="1982" y="1337"/>
                </a:cubicBezTo>
                <a:cubicBezTo>
                  <a:pt x="1982" y="1335"/>
                  <a:pt x="1982" y="1333"/>
                  <a:pt x="1983" y="1332"/>
                </a:cubicBezTo>
                <a:cubicBezTo>
                  <a:pt x="1984" y="1332"/>
                  <a:pt x="1988" y="1335"/>
                  <a:pt x="1987" y="1332"/>
                </a:cubicBezTo>
                <a:cubicBezTo>
                  <a:pt x="1987" y="1332"/>
                  <a:pt x="1986" y="1331"/>
                  <a:pt x="1986" y="1331"/>
                </a:cubicBezTo>
                <a:cubicBezTo>
                  <a:pt x="1986" y="1330"/>
                  <a:pt x="1986" y="1329"/>
                  <a:pt x="1985" y="1328"/>
                </a:cubicBezTo>
                <a:cubicBezTo>
                  <a:pt x="1985" y="1327"/>
                  <a:pt x="1983" y="1326"/>
                  <a:pt x="1983" y="1325"/>
                </a:cubicBezTo>
                <a:cubicBezTo>
                  <a:pt x="1983" y="1323"/>
                  <a:pt x="1985" y="1321"/>
                  <a:pt x="1985" y="1319"/>
                </a:cubicBezTo>
                <a:cubicBezTo>
                  <a:pt x="1986" y="1318"/>
                  <a:pt x="1986" y="1316"/>
                  <a:pt x="1987" y="1314"/>
                </a:cubicBezTo>
                <a:cubicBezTo>
                  <a:pt x="1987" y="1312"/>
                  <a:pt x="1989" y="1311"/>
                  <a:pt x="1990" y="1309"/>
                </a:cubicBezTo>
                <a:cubicBezTo>
                  <a:pt x="1991" y="1307"/>
                  <a:pt x="1991" y="1304"/>
                  <a:pt x="1992" y="1302"/>
                </a:cubicBezTo>
                <a:cubicBezTo>
                  <a:pt x="1993" y="1301"/>
                  <a:pt x="1993" y="1301"/>
                  <a:pt x="1995" y="1300"/>
                </a:cubicBezTo>
                <a:cubicBezTo>
                  <a:pt x="1996" y="1300"/>
                  <a:pt x="1997" y="1300"/>
                  <a:pt x="1998" y="1299"/>
                </a:cubicBezTo>
                <a:cubicBezTo>
                  <a:pt x="1998" y="1299"/>
                  <a:pt x="1999" y="1298"/>
                  <a:pt x="2000" y="1297"/>
                </a:cubicBezTo>
                <a:cubicBezTo>
                  <a:pt x="2001" y="1297"/>
                  <a:pt x="2002" y="1297"/>
                  <a:pt x="2003" y="1297"/>
                </a:cubicBezTo>
                <a:cubicBezTo>
                  <a:pt x="2004" y="1297"/>
                  <a:pt x="2005" y="1297"/>
                  <a:pt x="2006" y="1297"/>
                </a:cubicBezTo>
                <a:cubicBezTo>
                  <a:pt x="2008" y="1298"/>
                  <a:pt x="2009" y="1297"/>
                  <a:pt x="2010" y="1297"/>
                </a:cubicBezTo>
                <a:cubicBezTo>
                  <a:pt x="2012" y="1297"/>
                  <a:pt x="2013" y="1301"/>
                  <a:pt x="2015" y="1301"/>
                </a:cubicBezTo>
                <a:cubicBezTo>
                  <a:pt x="2017" y="1301"/>
                  <a:pt x="2015" y="1300"/>
                  <a:pt x="2015" y="1299"/>
                </a:cubicBezTo>
                <a:cubicBezTo>
                  <a:pt x="2015" y="1298"/>
                  <a:pt x="2015" y="1297"/>
                  <a:pt x="2015" y="1296"/>
                </a:cubicBezTo>
                <a:cubicBezTo>
                  <a:pt x="2015" y="1295"/>
                  <a:pt x="2013" y="1295"/>
                  <a:pt x="2013" y="1295"/>
                </a:cubicBezTo>
                <a:cubicBezTo>
                  <a:pt x="2012" y="1294"/>
                  <a:pt x="2012" y="1293"/>
                  <a:pt x="2011" y="1293"/>
                </a:cubicBezTo>
                <a:cubicBezTo>
                  <a:pt x="2010" y="1291"/>
                  <a:pt x="2008" y="1290"/>
                  <a:pt x="2006" y="1289"/>
                </a:cubicBezTo>
                <a:cubicBezTo>
                  <a:pt x="2005" y="1289"/>
                  <a:pt x="2004" y="1288"/>
                  <a:pt x="2003" y="1288"/>
                </a:cubicBezTo>
                <a:cubicBezTo>
                  <a:pt x="2001" y="1288"/>
                  <a:pt x="1999" y="1289"/>
                  <a:pt x="1997" y="1289"/>
                </a:cubicBezTo>
                <a:cubicBezTo>
                  <a:pt x="1995" y="1288"/>
                  <a:pt x="1993" y="1286"/>
                  <a:pt x="1992" y="1285"/>
                </a:cubicBezTo>
                <a:cubicBezTo>
                  <a:pt x="1990" y="1283"/>
                  <a:pt x="1988" y="1282"/>
                  <a:pt x="1987" y="1280"/>
                </a:cubicBezTo>
                <a:cubicBezTo>
                  <a:pt x="1986" y="1278"/>
                  <a:pt x="1984" y="1276"/>
                  <a:pt x="1983" y="1274"/>
                </a:cubicBezTo>
                <a:cubicBezTo>
                  <a:pt x="1982" y="1272"/>
                  <a:pt x="1981" y="1271"/>
                  <a:pt x="1979" y="1269"/>
                </a:cubicBezTo>
                <a:cubicBezTo>
                  <a:pt x="1978" y="1267"/>
                  <a:pt x="1978" y="1265"/>
                  <a:pt x="1977" y="1262"/>
                </a:cubicBezTo>
                <a:cubicBezTo>
                  <a:pt x="1976" y="1261"/>
                  <a:pt x="1975" y="1259"/>
                  <a:pt x="1974" y="1257"/>
                </a:cubicBezTo>
                <a:cubicBezTo>
                  <a:pt x="1973" y="1255"/>
                  <a:pt x="1971" y="1253"/>
                  <a:pt x="1970" y="1252"/>
                </a:cubicBezTo>
                <a:cubicBezTo>
                  <a:pt x="1968" y="1250"/>
                  <a:pt x="1967" y="1249"/>
                  <a:pt x="1965" y="1247"/>
                </a:cubicBezTo>
                <a:cubicBezTo>
                  <a:pt x="1963" y="1244"/>
                  <a:pt x="1961" y="1241"/>
                  <a:pt x="1958" y="1239"/>
                </a:cubicBezTo>
                <a:cubicBezTo>
                  <a:pt x="1954" y="1236"/>
                  <a:pt x="1952" y="1231"/>
                  <a:pt x="1949" y="1227"/>
                </a:cubicBezTo>
                <a:cubicBezTo>
                  <a:pt x="1948" y="1226"/>
                  <a:pt x="1946" y="1224"/>
                  <a:pt x="1945" y="1222"/>
                </a:cubicBezTo>
                <a:cubicBezTo>
                  <a:pt x="1943" y="1220"/>
                  <a:pt x="1940" y="1219"/>
                  <a:pt x="1939" y="1217"/>
                </a:cubicBezTo>
                <a:cubicBezTo>
                  <a:pt x="1937" y="1215"/>
                  <a:pt x="1938" y="1213"/>
                  <a:pt x="1937" y="1211"/>
                </a:cubicBezTo>
                <a:cubicBezTo>
                  <a:pt x="1937" y="1209"/>
                  <a:pt x="1936" y="1207"/>
                  <a:pt x="1934" y="1206"/>
                </a:cubicBezTo>
                <a:cubicBezTo>
                  <a:pt x="1933" y="1205"/>
                  <a:pt x="1930" y="1205"/>
                  <a:pt x="1931" y="1202"/>
                </a:cubicBezTo>
                <a:cubicBezTo>
                  <a:pt x="1931" y="1201"/>
                  <a:pt x="1932" y="1200"/>
                  <a:pt x="1932" y="1199"/>
                </a:cubicBezTo>
                <a:cubicBezTo>
                  <a:pt x="1932" y="1198"/>
                  <a:pt x="1932" y="1197"/>
                  <a:pt x="1932" y="1195"/>
                </a:cubicBezTo>
                <a:cubicBezTo>
                  <a:pt x="1932" y="1193"/>
                  <a:pt x="1932" y="1191"/>
                  <a:pt x="1932" y="1189"/>
                </a:cubicBezTo>
                <a:cubicBezTo>
                  <a:pt x="1932" y="1187"/>
                  <a:pt x="1933" y="1185"/>
                  <a:pt x="1933" y="1183"/>
                </a:cubicBezTo>
                <a:cubicBezTo>
                  <a:pt x="1933" y="1181"/>
                  <a:pt x="1933" y="1178"/>
                  <a:pt x="1934" y="1176"/>
                </a:cubicBezTo>
                <a:cubicBezTo>
                  <a:pt x="1934" y="1176"/>
                  <a:pt x="1934" y="1175"/>
                  <a:pt x="1934" y="1174"/>
                </a:cubicBezTo>
                <a:cubicBezTo>
                  <a:pt x="1934" y="1174"/>
                  <a:pt x="1935" y="1173"/>
                  <a:pt x="1935" y="1173"/>
                </a:cubicBezTo>
                <a:cubicBezTo>
                  <a:pt x="1936" y="1171"/>
                  <a:pt x="1934" y="1170"/>
                  <a:pt x="1932" y="1171"/>
                </a:cubicBezTo>
                <a:cubicBezTo>
                  <a:pt x="1931" y="1172"/>
                  <a:pt x="1930" y="1174"/>
                  <a:pt x="1929" y="1173"/>
                </a:cubicBezTo>
                <a:cubicBezTo>
                  <a:pt x="1928" y="1173"/>
                  <a:pt x="1928" y="1172"/>
                  <a:pt x="1928" y="1171"/>
                </a:cubicBezTo>
                <a:cubicBezTo>
                  <a:pt x="1928" y="1171"/>
                  <a:pt x="1927" y="1170"/>
                  <a:pt x="1927" y="1170"/>
                </a:cubicBezTo>
                <a:cubicBezTo>
                  <a:pt x="1927" y="1168"/>
                  <a:pt x="1927" y="1167"/>
                  <a:pt x="1926" y="1166"/>
                </a:cubicBezTo>
                <a:cubicBezTo>
                  <a:pt x="1925" y="1164"/>
                  <a:pt x="1924" y="1162"/>
                  <a:pt x="1923" y="1161"/>
                </a:cubicBezTo>
                <a:cubicBezTo>
                  <a:pt x="1922" y="1158"/>
                  <a:pt x="1921" y="1157"/>
                  <a:pt x="1919" y="1156"/>
                </a:cubicBezTo>
                <a:cubicBezTo>
                  <a:pt x="1917" y="1155"/>
                  <a:pt x="1916" y="1154"/>
                  <a:pt x="1914" y="1153"/>
                </a:cubicBezTo>
                <a:cubicBezTo>
                  <a:pt x="1912" y="1152"/>
                  <a:pt x="1910" y="1152"/>
                  <a:pt x="1908" y="1151"/>
                </a:cubicBezTo>
                <a:cubicBezTo>
                  <a:pt x="1906" y="1150"/>
                  <a:pt x="1907" y="1148"/>
                  <a:pt x="1907" y="1146"/>
                </a:cubicBezTo>
                <a:cubicBezTo>
                  <a:pt x="1907" y="1144"/>
                  <a:pt x="1910" y="1143"/>
                  <a:pt x="1911" y="1141"/>
                </a:cubicBezTo>
                <a:cubicBezTo>
                  <a:pt x="1913" y="1140"/>
                  <a:pt x="1914" y="1137"/>
                  <a:pt x="1915" y="1136"/>
                </a:cubicBezTo>
                <a:cubicBezTo>
                  <a:pt x="1918" y="1133"/>
                  <a:pt x="1920" y="1131"/>
                  <a:pt x="1922" y="1128"/>
                </a:cubicBezTo>
                <a:cubicBezTo>
                  <a:pt x="1924" y="1124"/>
                  <a:pt x="1927" y="1120"/>
                  <a:pt x="1928" y="1116"/>
                </a:cubicBezTo>
                <a:cubicBezTo>
                  <a:pt x="1928" y="1114"/>
                  <a:pt x="1929" y="1111"/>
                  <a:pt x="1929" y="1109"/>
                </a:cubicBezTo>
                <a:cubicBezTo>
                  <a:pt x="1929" y="1108"/>
                  <a:pt x="1928" y="1104"/>
                  <a:pt x="1929" y="1104"/>
                </a:cubicBezTo>
                <a:cubicBezTo>
                  <a:pt x="1930" y="1103"/>
                  <a:pt x="1930" y="1105"/>
                  <a:pt x="1931" y="1106"/>
                </a:cubicBezTo>
                <a:cubicBezTo>
                  <a:pt x="1931" y="1107"/>
                  <a:pt x="1932" y="1107"/>
                  <a:pt x="1932" y="1108"/>
                </a:cubicBezTo>
                <a:cubicBezTo>
                  <a:pt x="1933" y="1109"/>
                  <a:pt x="1933" y="1110"/>
                  <a:pt x="1933" y="1111"/>
                </a:cubicBezTo>
                <a:cubicBezTo>
                  <a:pt x="1934" y="1111"/>
                  <a:pt x="1934" y="1110"/>
                  <a:pt x="1934" y="1109"/>
                </a:cubicBezTo>
                <a:cubicBezTo>
                  <a:pt x="1934" y="1107"/>
                  <a:pt x="1934" y="1106"/>
                  <a:pt x="1934" y="1104"/>
                </a:cubicBezTo>
                <a:cubicBezTo>
                  <a:pt x="1935" y="1104"/>
                  <a:pt x="1936" y="1105"/>
                  <a:pt x="1936" y="1105"/>
                </a:cubicBezTo>
                <a:cubicBezTo>
                  <a:pt x="1937" y="1106"/>
                  <a:pt x="1937" y="1106"/>
                  <a:pt x="1937" y="1106"/>
                </a:cubicBezTo>
                <a:cubicBezTo>
                  <a:pt x="1938" y="1107"/>
                  <a:pt x="1938" y="1106"/>
                  <a:pt x="1939" y="1107"/>
                </a:cubicBezTo>
                <a:cubicBezTo>
                  <a:pt x="1939" y="1108"/>
                  <a:pt x="1939" y="1110"/>
                  <a:pt x="1940" y="1109"/>
                </a:cubicBezTo>
                <a:cubicBezTo>
                  <a:pt x="1942" y="1109"/>
                  <a:pt x="1941" y="1107"/>
                  <a:pt x="1941" y="1106"/>
                </a:cubicBezTo>
                <a:cubicBezTo>
                  <a:pt x="1941" y="1104"/>
                  <a:pt x="1943" y="1105"/>
                  <a:pt x="1945" y="1104"/>
                </a:cubicBezTo>
                <a:cubicBezTo>
                  <a:pt x="1946" y="1104"/>
                  <a:pt x="1946" y="1104"/>
                  <a:pt x="1947" y="1104"/>
                </a:cubicBezTo>
                <a:cubicBezTo>
                  <a:pt x="1949" y="1104"/>
                  <a:pt x="1949" y="1105"/>
                  <a:pt x="1950" y="1104"/>
                </a:cubicBezTo>
                <a:cubicBezTo>
                  <a:pt x="1952" y="1104"/>
                  <a:pt x="1953" y="1102"/>
                  <a:pt x="1954" y="1101"/>
                </a:cubicBezTo>
                <a:cubicBezTo>
                  <a:pt x="1955" y="1099"/>
                  <a:pt x="1958" y="1098"/>
                  <a:pt x="1959" y="1096"/>
                </a:cubicBezTo>
                <a:cubicBezTo>
                  <a:pt x="1960" y="1095"/>
                  <a:pt x="1961" y="1094"/>
                  <a:pt x="1962" y="1094"/>
                </a:cubicBezTo>
                <a:cubicBezTo>
                  <a:pt x="1963" y="1094"/>
                  <a:pt x="1963" y="1095"/>
                  <a:pt x="1964" y="1096"/>
                </a:cubicBezTo>
                <a:cubicBezTo>
                  <a:pt x="1965" y="1097"/>
                  <a:pt x="1966" y="1097"/>
                  <a:pt x="1967" y="1098"/>
                </a:cubicBezTo>
                <a:cubicBezTo>
                  <a:pt x="1967" y="1098"/>
                  <a:pt x="1967" y="1099"/>
                  <a:pt x="1968" y="1099"/>
                </a:cubicBezTo>
                <a:cubicBezTo>
                  <a:pt x="1968" y="1099"/>
                  <a:pt x="1969" y="1098"/>
                  <a:pt x="1969" y="1098"/>
                </a:cubicBezTo>
                <a:cubicBezTo>
                  <a:pt x="1968" y="1097"/>
                  <a:pt x="1967" y="1097"/>
                  <a:pt x="1967" y="1096"/>
                </a:cubicBezTo>
                <a:cubicBezTo>
                  <a:pt x="1966" y="1095"/>
                  <a:pt x="1967" y="1094"/>
                  <a:pt x="1966" y="1093"/>
                </a:cubicBezTo>
                <a:cubicBezTo>
                  <a:pt x="1966" y="1092"/>
                  <a:pt x="1965" y="1092"/>
                  <a:pt x="1965" y="1090"/>
                </a:cubicBezTo>
                <a:cubicBezTo>
                  <a:pt x="1965" y="1089"/>
                  <a:pt x="1966" y="1089"/>
                  <a:pt x="1967" y="1089"/>
                </a:cubicBezTo>
                <a:cubicBezTo>
                  <a:pt x="1970" y="1089"/>
                  <a:pt x="1972" y="1087"/>
                  <a:pt x="1974" y="1088"/>
                </a:cubicBezTo>
                <a:cubicBezTo>
                  <a:pt x="1977" y="1088"/>
                  <a:pt x="1979" y="1088"/>
                  <a:pt x="1979" y="1085"/>
                </a:cubicBezTo>
                <a:cubicBezTo>
                  <a:pt x="1979" y="1084"/>
                  <a:pt x="1979" y="1083"/>
                  <a:pt x="1980" y="1083"/>
                </a:cubicBezTo>
                <a:cubicBezTo>
                  <a:pt x="1981" y="1082"/>
                  <a:pt x="1982" y="1083"/>
                  <a:pt x="1983" y="1084"/>
                </a:cubicBezTo>
                <a:cubicBezTo>
                  <a:pt x="1983" y="1084"/>
                  <a:pt x="1983" y="1084"/>
                  <a:pt x="1984" y="1084"/>
                </a:cubicBezTo>
                <a:cubicBezTo>
                  <a:pt x="1985" y="1082"/>
                  <a:pt x="1982" y="1082"/>
                  <a:pt x="1982" y="1081"/>
                </a:cubicBezTo>
                <a:cubicBezTo>
                  <a:pt x="1981" y="1079"/>
                  <a:pt x="1981" y="1077"/>
                  <a:pt x="1982" y="1076"/>
                </a:cubicBezTo>
                <a:cubicBezTo>
                  <a:pt x="1983" y="1076"/>
                  <a:pt x="1984" y="1075"/>
                  <a:pt x="1984" y="1074"/>
                </a:cubicBezTo>
                <a:cubicBezTo>
                  <a:pt x="1984" y="1074"/>
                  <a:pt x="1984" y="1073"/>
                  <a:pt x="1985" y="1072"/>
                </a:cubicBezTo>
                <a:cubicBezTo>
                  <a:pt x="1985" y="1071"/>
                  <a:pt x="1986" y="1071"/>
                  <a:pt x="1988" y="1071"/>
                </a:cubicBezTo>
                <a:cubicBezTo>
                  <a:pt x="1993" y="1071"/>
                  <a:pt x="1997" y="1073"/>
                  <a:pt x="2003" y="1071"/>
                </a:cubicBezTo>
                <a:cubicBezTo>
                  <a:pt x="2006" y="1070"/>
                  <a:pt x="2007" y="1068"/>
                  <a:pt x="2010" y="1066"/>
                </a:cubicBezTo>
                <a:cubicBezTo>
                  <a:pt x="2012" y="1064"/>
                  <a:pt x="2014" y="1062"/>
                  <a:pt x="2017" y="1061"/>
                </a:cubicBezTo>
                <a:cubicBezTo>
                  <a:pt x="2019" y="1060"/>
                  <a:pt x="2020" y="1061"/>
                  <a:pt x="2021" y="1060"/>
                </a:cubicBezTo>
                <a:cubicBezTo>
                  <a:pt x="2023" y="1060"/>
                  <a:pt x="2023" y="1058"/>
                  <a:pt x="2025" y="1057"/>
                </a:cubicBezTo>
                <a:cubicBezTo>
                  <a:pt x="2026" y="1057"/>
                  <a:pt x="2027" y="1058"/>
                  <a:pt x="2029" y="1057"/>
                </a:cubicBezTo>
                <a:cubicBezTo>
                  <a:pt x="2029" y="1057"/>
                  <a:pt x="2030" y="1056"/>
                  <a:pt x="2030" y="1055"/>
                </a:cubicBezTo>
                <a:cubicBezTo>
                  <a:pt x="2032" y="1054"/>
                  <a:pt x="2035" y="1055"/>
                  <a:pt x="2037" y="1054"/>
                </a:cubicBezTo>
                <a:cubicBezTo>
                  <a:pt x="2039" y="1052"/>
                  <a:pt x="2040" y="1050"/>
                  <a:pt x="2042" y="1051"/>
                </a:cubicBezTo>
                <a:cubicBezTo>
                  <a:pt x="2043" y="1051"/>
                  <a:pt x="2044" y="1052"/>
                  <a:pt x="2045" y="1053"/>
                </a:cubicBezTo>
                <a:cubicBezTo>
                  <a:pt x="2046" y="1053"/>
                  <a:pt x="2047" y="1053"/>
                  <a:pt x="2048" y="1053"/>
                </a:cubicBezTo>
                <a:cubicBezTo>
                  <a:pt x="2050" y="1053"/>
                  <a:pt x="2052" y="1054"/>
                  <a:pt x="2055" y="1055"/>
                </a:cubicBezTo>
                <a:cubicBezTo>
                  <a:pt x="2057" y="1056"/>
                  <a:pt x="2059" y="1056"/>
                  <a:pt x="2061" y="1057"/>
                </a:cubicBezTo>
                <a:cubicBezTo>
                  <a:pt x="2063" y="1058"/>
                  <a:pt x="2064" y="1060"/>
                  <a:pt x="2066" y="1060"/>
                </a:cubicBezTo>
                <a:cubicBezTo>
                  <a:pt x="2068" y="1061"/>
                  <a:pt x="2069" y="1064"/>
                  <a:pt x="2072" y="1062"/>
                </a:cubicBezTo>
                <a:cubicBezTo>
                  <a:pt x="2072" y="1061"/>
                  <a:pt x="2072" y="1061"/>
                  <a:pt x="2073" y="1061"/>
                </a:cubicBezTo>
                <a:cubicBezTo>
                  <a:pt x="2075" y="1059"/>
                  <a:pt x="2075" y="1056"/>
                  <a:pt x="2078" y="1055"/>
                </a:cubicBezTo>
                <a:cubicBezTo>
                  <a:pt x="2081" y="1055"/>
                  <a:pt x="2081" y="1058"/>
                  <a:pt x="2083" y="1059"/>
                </a:cubicBezTo>
                <a:cubicBezTo>
                  <a:pt x="2085" y="1059"/>
                  <a:pt x="2087" y="1058"/>
                  <a:pt x="2090" y="1059"/>
                </a:cubicBezTo>
                <a:cubicBezTo>
                  <a:pt x="2092" y="1060"/>
                  <a:pt x="2093" y="1062"/>
                  <a:pt x="2094" y="1064"/>
                </a:cubicBezTo>
                <a:cubicBezTo>
                  <a:pt x="2095" y="1066"/>
                  <a:pt x="2096" y="1067"/>
                  <a:pt x="2097" y="1069"/>
                </a:cubicBezTo>
                <a:cubicBezTo>
                  <a:pt x="2097" y="1070"/>
                  <a:pt x="2097" y="1071"/>
                  <a:pt x="2098" y="1072"/>
                </a:cubicBezTo>
                <a:cubicBezTo>
                  <a:pt x="2098" y="1074"/>
                  <a:pt x="2099" y="1075"/>
                  <a:pt x="2100" y="1077"/>
                </a:cubicBezTo>
                <a:cubicBezTo>
                  <a:pt x="2100" y="1078"/>
                  <a:pt x="2100" y="1080"/>
                  <a:pt x="2100" y="1082"/>
                </a:cubicBezTo>
                <a:cubicBezTo>
                  <a:pt x="2101" y="1086"/>
                  <a:pt x="2101" y="1090"/>
                  <a:pt x="2099" y="1093"/>
                </a:cubicBezTo>
                <a:cubicBezTo>
                  <a:pt x="2097" y="1097"/>
                  <a:pt x="2095" y="1102"/>
                  <a:pt x="2094" y="1107"/>
                </a:cubicBezTo>
                <a:cubicBezTo>
                  <a:pt x="2094" y="1109"/>
                  <a:pt x="2096" y="1113"/>
                  <a:pt x="2098" y="1115"/>
                </a:cubicBezTo>
                <a:cubicBezTo>
                  <a:pt x="2100" y="1116"/>
                  <a:pt x="2103" y="1117"/>
                  <a:pt x="2105" y="1117"/>
                </a:cubicBezTo>
                <a:cubicBezTo>
                  <a:pt x="2107" y="1118"/>
                  <a:pt x="2110" y="1118"/>
                  <a:pt x="2112" y="1118"/>
                </a:cubicBezTo>
                <a:cubicBezTo>
                  <a:pt x="2114" y="1117"/>
                  <a:pt x="2116" y="1117"/>
                  <a:pt x="2118" y="1116"/>
                </a:cubicBezTo>
                <a:cubicBezTo>
                  <a:pt x="2120" y="1115"/>
                  <a:pt x="2121" y="1113"/>
                  <a:pt x="2122" y="1112"/>
                </a:cubicBezTo>
                <a:cubicBezTo>
                  <a:pt x="2123" y="1111"/>
                  <a:pt x="2127" y="1111"/>
                  <a:pt x="2128" y="1113"/>
                </a:cubicBezTo>
                <a:cubicBezTo>
                  <a:pt x="2128" y="1114"/>
                  <a:pt x="2128" y="1115"/>
                  <a:pt x="2128" y="1116"/>
                </a:cubicBezTo>
                <a:cubicBezTo>
                  <a:pt x="2129" y="1117"/>
                  <a:pt x="2129" y="1117"/>
                  <a:pt x="2130" y="1118"/>
                </a:cubicBezTo>
                <a:cubicBezTo>
                  <a:pt x="2130" y="1121"/>
                  <a:pt x="2128" y="1123"/>
                  <a:pt x="2130" y="1124"/>
                </a:cubicBezTo>
                <a:cubicBezTo>
                  <a:pt x="2131" y="1125"/>
                  <a:pt x="2134" y="1128"/>
                  <a:pt x="2132" y="1129"/>
                </a:cubicBezTo>
                <a:cubicBezTo>
                  <a:pt x="2130" y="1129"/>
                  <a:pt x="2127" y="1129"/>
                  <a:pt x="2125" y="1129"/>
                </a:cubicBezTo>
                <a:cubicBezTo>
                  <a:pt x="2123" y="1130"/>
                  <a:pt x="2121" y="1131"/>
                  <a:pt x="2119" y="1132"/>
                </a:cubicBezTo>
                <a:cubicBezTo>
                  <a:pt x="2117" y="1132"/>
                  <a:pt x="2115" y="1131"/>
                  <a:pt x="2113" y="1132"/>
                </a:cubicBezTo>
                <a:cubicBezTo>
                  <a:pt x="2109" y="1134"/>
                  <a:pt x="2107" y="1139"/>
                  <a:pt x="2105" y="1143"/>
                </a:cubicBezTo>
                <a:cubicBezTo>
                  <a:pt x="2104" y="1145"/>
                  <a:pt x="2103" y="1147"/>
                  <a:pt x="2102" y="1149"/>
                </a:cubicBezTo>
                <a:cubicBezTo>
                  <a:pt x="2101" y="1151"/>
                  <a:pt x="2099" y="1151"/>
                  <a:pt x="2100" y="1148"/>
                </a:cubicBezTo>
                <a:cubicBezTo>
                  <a:pt x="2101" y="1147"/>
                  <a:pt x="2102" y="1146"/>
                  <a:pt x="2102" y="1145"/>
                </a:cubicBezTo>
                <a:cubicBezTo>
                  <a:pt x="2103" y="1145"/>
                  <a:pt x="2103" y="1144"/>
                  <a:pt x="2104" y="1143"/>
                </a:cubicBezTo>
                <a:cubicBezTo>
                  <a:pt x="2105" y="1141"/>
                  <a:pt x="2105" y="1139"/>
                  <a:pt x="2106" y="1137"/>
                </a:cubicBezTo>
                <a:cubicBezTo>
                  <a:pt x="2107" y="1133"/>
                  <a:pt x="2111" y="1130"/>
                  <a:pt x="2115" y="1129"/>
                </a:cubicBezTo>
                <a:cubicBezTo>
                  <a:pt x="2116" y="1129"/>
                  <a:pt x="2117" y="1130"/>
                  <a:pt x="2118" y="1130"/>
                </a:cubicBezTo>
                <a:cubicBezTo>
                  <a:pt x="2119" y="1130"/>
                  <a:pt x="2119" y="1129"/>
                  <a:pt x="2120" y="1129"/>
                </a:cubicBezTo>
                <a:cubicBezTo>
                  <a:pt x="2122" y="1128"/>
                  <a:pt x="2123" y="1126"/>
                  <a:pt x="2123" y="1124"/>
                </a:cubicBezTo>
                <a:cubicBezTo>
                  <a:pt x="2123" y="1122"/>
                  <a:pt x="2122" y="1120"/>
                  <a:pt x="2120" y="1120"/>
                </a:cubicBezTo>
                <a:cubicBezTo>
                  <a:pt x="2117" y="1120"/>
                  <a:pt x="2116" y="1123"/>
                  <a:pt x="2114" y="1123"/>
                </a:cubicBezTo>
                <a:cubicBezTo>
                  <a:pt x="2111" y="1124"/>
                  <a:pt x="2110" y="1122"/>
                  <a:pt x="2107" y="1121"/>
                </a:cubicBezTo>
                <a:cubicBezTo>
                  <a:pt x="2105" y="1120"/>
                  <a:pt x="2102" y="1121"/>
                  <a:pt x="2100" y="1121"/>
                </a:cubicBezTo>
                <a:cubicBezTo>
                  <a:pt x="2097" y="1121"/>
                  <a:pt x="2094" y="1121"/>
                  <a:pt x="2092" y="1120"/>
                </a:cubicBezTo>
                <a:cubicBezTo>
                  <a:pt x="2089" y="1120"/>
                  <a:pt x="2087" y="1119"/>
                  <a:pt x="2084" y="1119"/>
                </a:cubicBezTo>
                <a:cubicBezTo>
                  <a:pt x="2080" y="1119"/>
                  <a:pt x="2075" y="1118"/>
                  <a:pt x="2070" y="1118"/>
                </a:cubicBezTo>
                <a:cubicBezTo>
                  <a:pt x="2068" y="1118"/>
                  <a:pt x="2067" y="1117"/>
                  <a:pt x="2065" y="1117"/>
                </a:cubicBezTo>
                <a:cubicBezTo>
                  <a:pt x="2064" y="1116"/>
                  <a:pt x="2061" y="1117"/>
                  <a:pt x="2060" y="1116"/>
                </a:cubicBezTo>
                <a:cubicBezTo>
                  <a:pt x="2058" y="1115"/>
                  <a:pt x="2056" y="1111"/>
                  <a:pt x="2054" y="1114"/>
                </a:cubicBezTo>
                <a:cubicBezTo>
                  <a:pt x="2054" y="1115"/>
                  <a:pt x="2054" y="1116"/>
                  <a:pt x="2052" y="1117"/>
                </a:cubicBezTo>
                <a:cubicBezTo>
                  <a:pt x="2052" y="1117"/>
                  <a:pt x="2051" y="1117"/>
                  <a:pt x="2050" y="1117"/>
                </a:cubicBezTo>
                <a:cubicBezTo>
                  <a:pt x="2049" y="1117"/>
                  <a:pt x="2048" y="1116"/>
                  <a:pt x="2047" y="1116"/>
                </a:cubicBezTo>
                <a:cubicBezTo>
                  <a:pt x="2045" y="1116"/>
                  <a:pt x="2043" y="1119"/>
                  <a:pt x="2042" y="1121"/>
                </a:cubicBezTo>
                <a:cubicBezTo>
                  <a:pt x="2041" y="1123"/>
                  <a:pt x="2041" y="1125"/>
                  <a:pt x="2040" y="1127"/>
                </a:cubicBezTo>
                <a:cubicBezTo>
                  <a:pt x="2039" y="1129"/>
                  <a:pt x="2037" y="1129"/>
                  <a:pt x="2035" y="1130"/>
                </a:cubicBezTo>
                <a:cubicBezTo>
                  <a:pt x="2033" y="1130"/>
                  <a:pt x="2032" y="1132"/>
                  <a:pt x="2033" y="1134"/>
                </a:cubicBezTo>
                <a:cubicBezTo>
                  <a:pt x="2034" y="1135"/>
                  <a:pt x="2035" y="1135"/>
                  <a:pt x="2036" y="1136"/>
                </a:cubicBezTo>
                <a:cubicBezTo>
                  <a:pt x="2037" y="1136"/>
                  <a:pt x="2038" y="1137"/>
                  <a:pt x="2039" y="1138"/>
                </a:cubicBezTo>
                <a:cubicBezTo>
                  <a:pt x="2040" y="1139"/>
                  <a:pt x="2040" y="1140"/>
                  <a:pt x="2041" y="1141"/>
                </a:cubicBezTo>
                <a:cubicBezTo>
                  <a:pt x="2042" y="1142"/>
                  <a:pt x="2041" y="1143"/>
                  <a:pt x="2042" y="1144"/>
                </a:cubicBezTo>
                <a:cubicBezTo>
                  <a:pt x="2043" y="1146"/>
                  <a:pt x="2045" y="1145"/>
                  <a:pt x="2047" y="1145"/>
                </a:cubicBezTo>
                <a:cubicBezTo>
                  <a:pt x="2048" y="1145"/>
                  <a:pt x="2049" y="1145"/>
                  <a:pt x="2049" y="1146"/>
                </a:cubicBezTo>
                <a:cubicBezTo>
                  <a:pt x="2049" y="1147"/>
                  <a:pt x="2047" y="1147"/>
                  <a:pt x="2047" y="1148"/>
                </a:cubicBezTo>
                <a:cubicBezTo>
                  <a:pt x="2046" y="1148"/>
                  <a:pt x="2046" y="1149"/>
                  <a:pt x="2045" y="1148"/>
                </a:cubicBezTo>
                <a:cubicBezTo>
                  <a:pt x="2044" y="1147"/>
                  <a:pt x="2043" y="1146"/>
                  <a:pt x="2042" y="1146"/>
                </a:cubicBezTo>
                <a:cubicBezTo>
                  <a:pt x="2041" y="1146"/>
                  <a:pt x="2041" y="1147"/>
                  <a:pt x="2040" y="1148"/>
                </a:cubicBezTo>
                <a:cubicBezTo>
                  <a:pt x="2039" y="1149"/>
                  <a:pt x="2037" y="1149"/>
                  <a:pt x="2037" y="1148"/>
                </a:cubicBezTo>
                <a:cubicBezTo>
                  <a:pt x="2035" y="1148"/>
                  <a:pt x="2035" y="1146"/>
                  <a:pt x="2034" y="1146"/>
                </a:cubicBezTo>
                <a:cubicBezTo>
                  <a:pt x="2032" y="1144"/>
                  <a:pt x="2030" y="1144"/>
                  <a:pt x="2027" y="1144"/>
                </a:cubicBezTo>
                <a:cubicBezTo>
                  <a:pt x="2025" y="1144"/>
                  <a:pt x="2022" y="1144"/>
                  <a:pt x="2020" y="1143"/>
                </a:cubicBezTo>
                <a:cubicBezTo>
                  <a:pt x="2018" y="1143"/>
                  <a:pt x="2016" y="1141"/>
                  <a:pt x="2014" y="1142"/>
                </a:cubicBezTo>
                <a:cubicBezTo>
                  <a:pt x="2012" y="1143"/>
                  <a:pt x="2011" y="1145"/>
                  <a:pt x="2011" y="1147"/>
                </a:cubicBezTo>
                <a:cubicBezTo>
                  <a:pt x="2010" y="1149"/>
                  <a:pt x="2010" y="1151"/>
                  <a:pt x="2012" y="1153"/>
                </a:cubicBezTo>
                <a:cubicBezTo>
                  <a:pt x="2013" y="1155"/>
                  <a:pt x="2015" y="1155"/>
                  <a:pt x="2017" y="1155"/>
                </a:cubicBezTo>
                <a:cubicBezTo>
                  <a:pt x="2020" y="1155"/>
                  <a:pt x="2022" y="1155"/>
                  <a:pt x="2024" y="1157"/>
                </a:cubicBezTo>
                <a:cubicBezTo>
                  <a:pt x="2026" y="1158"/>
                  <a:pt x="2028" y="1160"/>
                  <a:pt x="2030" y="1162"/>
                </a:cubicBezTo>
                <a:cubicBezTo>
                  <a:pt x="2032" y="1164"/>
                  <a:pt x="2034" y="1168"/>
                  <a:pt x="2035" y="1171"/>
                </a:cubicBezTo>
                <a:cubicBezTo>
                  <a:pt x="2035" y="1173"/>
                  <a:pt x="2035" y="1174"/>
                  <a:pt x="2035" y="1175"/>
                </a:cubicBezTo>
                <a:cubicBezTo>
                  <a:pt x="2036" y="1177"/>
                  <a:pt x="2037" y="1178"/>
                  <a:pt x="2037" y="1179"/>
                </a:cubicBezTo>
                <a:cubicBezTo>
                  <a:pt x="2039" y="1183"/>
                  <a:pt x="2042" y="1188"/>
                  <a:pt x="2042" y="1193"/>
                </a:cubicBezTo>
                <a:cubicBezTo>
                  <a:pt x="2042" y="1194"/>
                  <a:pt x="2041" y="1198"/>
                  <a:pt x="2043" y="1198"/>
                </a:cubicBezTo>
                <a:cubicBezTo>
                  <a:pt x="2044" y="1198"/>
                  <a:pt x="2045" y="1197"/>
                  <a:pt x="2046" y="1197"/>
                </a:cubicBezTo>
                <a:cubicBezTo>
                  <a:pt x="2047" y="1197"/>
                  <a:pt x="2048" y="1197"/>
                  <a:pt x="2049" y="1197"/>
                </a:cubicBezTo>
                <a:cubicBezTo>
                  <a:pt x="2051" y="1197"/>
                  <a:pt x="2053" y="1197"/>
                  <a:pt x="2055" y="1199"/>
                </a:cubicBezTo>
                <a:cubicBezTo>
                  <a:pt x="2056" y="1201"/>
                  <a:pt x="2057" y="1203"/>
                  <a:pt x="2058" y="1204"/>
                </a:cubicBezTo>
                <a:cubicBezTo>
                  <a:pt x="2059" y="1206"/>
                  <a:pt x="2060" y="1208"/>
                  <a:pt x="2062" y="1209"/>
                </a:cubicBezTo>
                <a:cubicBezTo>
                  <a:pt x="2064" y="1209"/>
                  <a:pt x="2066" y="1207"/>
                  <a:pt x="2068" y="1207"/>
                </a:cubicBezTo>
                <a:cubicBezTo>
                  <a:pt x="2070" y="1208"/>
                  <a:pt x="2070" y="1210"/>
                  <a:pt x="2073" y="1210"/>
                </a:cubicBezTo>
                <a:cubicBezTo>
                  <a:pt x="2075" y="1210"/>
                  <a:pt x="2076" y="1208"/>
                  <a:pt x="2079" y="1209"/>
                </a:cubicBezTo>
                <a:cubicBezTo>
                  <a:pt x="2080" y="1210"/>
                  <a:pt x="2083" y="1211"/>
                  <a:pt x="2083" y="1212"/>
                </a:cubicBezTo>
                <a:cubicBezTo>
                  <a:pt x="2083" y="1214"/>
                  <a:pt x="2082" y="1213"/>
                  <a:pt x="2081" y="1214"/>
                </a:cubicBezTo>
                <a:cubicBezTo>
                  <a:pt x="2080" y="1215"/>
                  <a:pt x="2082" y="1215"/>
                  <a:pt x="2082" y="1216"/>
                </a:cubicBezTo>
                <a:cubicBezTo>
                  <a:pt x="2083" y="1217"/>
                  <a:pt x="2083" y="1220"/>
                  <a:pt x="2082" y="1222"/>
                </a:cubicBezTo>
                <a:cubicBezTo>
                  <a:pt x="2081" y="1224"/>
                  <a:pt x="2079" y="1225"/>
                  <a:pt x="2079" y="1228"/>
                </a:cubicBezTo>
                <a:cubicBezTo>
                  <a:pt x="2078" y="1229"/>
                  <a:pt x="2077" y="1230"/>
                  <a:pt x="2076" y="1231"/>
                </a:cubicBezTo>
                <a:cubicBezTo>
                  <a:pt x="2075" y="1233"/>
                  <a:pt x="2076" y="1234"/>
                  <a:pt x="2076" y="1236"/>
                </a:cubicBezTo>
                <a:cubicBezTo>
                  <a:pt x="2076" y="1239"/>
                  <a:pt x="2076" y="1243"/>
                  <a:pt x="2076" y="1246"/>
                </a:cubicBezTo>
                <a:cubicBezTo>
                  <a:pt x="2076" y="1248"/>
                  <a:pt x="2077" y="1250"/>
                  <a:pt x="2078" y="1252"/>
                </a:cubicBezTo>
                <a:cubicBezTo>
                  <a:pt x="2079" y="1253"/>
                  <a:pt x="2080" y="1255"/>
                  <a:pt x="2081" y="1257"/>
                </a:cubicBezTo>
                <a:cubicBezTo>
                  <a:pt x="2081" y="1260"/>
                  <a:pt x="2084" y="1261"/>
                  <a:pt x="2085" y="1264"/>
                </a:cubicBezTo>
                <a:cubicBezTo>
                  <a:pt x="2086" y="1266"/>
                  <a:pt x="2087" y="1269"/>
                  <a:pt x="2089" y="1271"/>
                </a:cubicBezTo>
                <a:cubicBezTo>
                  <a:pt x="2089" y="1271"/>
                  <a:pt x="2089" y="1271"/>
                  <a:pt x="2089" y="1271"/>
                </a:cubicBezTo>
                <a:cubicBezTo>
                  <a:pt x="2089" y="1270"/>
                  <a:pt x="2090" y="1269"/>
                  <a:pt x="2089" y="1268"/>
                </a:cubicBezTo>
                <a:cubicBezTo>
                  <a:pt x="2089" y="1267"/>
                  <a:pt x="2089" y="1266"/>
                  <a:pt x="2088" y="1265"/>
                </a:cubicBezTo>
                <a:cubicBezTo>
                  <a:pt x="2088" y="1263"/>
                  <a:pt x="2088" y="1260"/>
                  <a:pt x="2088" y="1259"/>
                </a:cubicBezTo>
                <a:cubicBezTo>
                  <a:pt x="2088" y="1257"/>
                  <a:pt x="2089" y="1257"/>
                  <a:pt x="2090" y="1256"/>
                </a:cubicBezTo>
                <a:cubicBezTo>
                  <a:pt x="2090" y="1255"/>
                  <a:pt x="2090" y="1254"/>
                  <a:pt x="2090" y="1253"/>
                </a:cubicBezTo>
                <a:cubicBezTo>
                  <a:pt x="2090" y="1251"/>
                  <a:pt x="2091" y="1248"/>
                  <a:pt x="2089" y="1250"/>
                </a:cubicBezTo>
                <a:cubicBezTo>
                  <a:pt x="2088" y="1250"/>
                  <a:pt x="2087" y="1251"/>
                  <a:pt x="2087" y="1250"/>
                </a:cubicBezTo>
                <a:cubicBezTo>
                  <a:pt x="2087" y="1248"/>
                  <a:pt x="2088" y="1248"/>
                  <a:pt x="2089" y="1247"/>
                </a:cubicBezTo>
                <a:cubicBezTo>
                  <a:pt x="2089" y="1246"/>
                  <a:pt x="2089" y="1245"/>
                  <a:pt x="2089" y="1244"/>
                </a:cubicBezTo>
                <a:cubicBezTo>
                  <a:pt x="2090" y="1242"/>
                  <a:pt x="2091" y="1241"/>
                  <a:pt x="2093" y="1239"/>
                </a:cubicBezTo>
                <a:cubicBezTo>
                  <a:pt x="2094" y="1239"/>
                  <a:pt x="2094" y="1238"/>
                  <a:pt x="2096" y="1237"/>
                </a:cubicBezTo>
                <a:cubicBezTo>
                  <a:pt x="2097" y="1236"/>
                  <a:pt x="2100" y="1237"/>
                  <a:pt x="2102" y="1236"/>
                </a:cubicBezTo>
                <a:cubicBezTo>
                  <a:pt x="2103" y="1236"/>
                  <a:pt x="2104" y="1235"/>
                  <a:pt x="2105" y="1235"/>
                </a:cubicBezTo>
                <a:cubicBezTo>
                  <a:pt x="2106" y="1234"/>
                  <a:pt x="2107" y="1234"/>
                  <a:pt x="2108" y="1234"/>
                </a:cubicBezTo>
                <a:cubicBezTo>
                  <a:pt x="2110" y="1234"/>
                  <a:pt x="2112" y="1233"/>
                  <a:pt x="2114" y="1233"/>
                </a:cubicBezTo>
                <a:cubicBezTo>
                  <a:pt x="2115" y="1233"/>
                  <a:pt x="2115" y="1233"/>
                  <a:pt x="2116" y="1234"/>
                </a:cubicBezTo>
                <a:cubicBezTo>
                  <a:pt x="2116" y="1234"/>
                  <a:pt x="2116" y="1234"/>
                  <a:pt x="2116" y="1235"/>
                </a:cubicBezTo>
                <a:cubicBezTo>
                  <a:pt x="2117" y="1236"/>
                  <a:pt x="2118" y="1236"/>
                  <a:pt x="2119" y="1236"/>
                </a:cubicBezTo>
                <a:cubicBezTo>
                  <a:pt x="2121" y="1238"/>
                  <a:pt x="2121" y="1241"/>
                  <a:pt x="2121" y="1243"/>
                </a:cubicBezTo>
                <a:cubicBezTo>
                  <a:pt x="2120" y="1245"/>
                  <a:pt x="2120" y="1246"/>
                  <a:pt x="2121" y="1247"/>
                </a:cubicBezTo>
                <a:cubicBezTo>
                  <a:pt x="2122" y="1248"/>
                  <a:pt x="2123" y="1249"/>
                  <a:pt x="2123" y="1250"/>
                </a:cubicBezTo>
                <a:cubicBezTo>
                  <a:pt x="2124" y="1251"/>
                  <a:pt x="2123" y="1253"/>
                  <a:pt x="2124" y="1254"/>
                </a:cubicBezTo>
                <a:cubicBezTo>
                  <a:pt x="2124" y="1256"/>
                  <a:pt x="2125" y="1257"/>
                  <a:pt x="2126" y="1259"/>
                </a:cubicBezTo>
                <a:cubicBezTo>
                  <a:pt x="2128" y="1261"/>
                  <a:pt x="2129" y="1262"/>
                  <a:pt x="2132" y="1263"/>
                </a:cubicBezTo>
                <a:cubicBezTo>
                  <a:pt x="2134" y="1264"/>
                  <a:pt x="2136" y="1265"/>
                  <a:pt x="2138" y="1267"/>
                </a:cubicBezTo>
                <a:cubicBezTo>
                  <a:pt x="2139" y="1268"/>
                  <a:pt x="2141" y="1270"/>
                  <a:pt x="2143" y="1272"/>
                </a:cubicBezTo>
                <a:cubicBezTo>
                  <a:pt x="2144" y="1273"/>
                  <a:pt x="2145" y="1276"/>
                  <a:pt x="2143" y="1277"/>
                </a:cubicBezTo>
                <a:close/>
                <a:moveTo>
                  <a:pt x="2337" y="1080"/>
                </a:moveTo>
                <a:cubicBezTo>
                  <a:pt x="2335" y="1082"/>
                  <a:pt x="2336" y="1084"/>
                  <a:pt x="2334" y="1086"/>
                </a:cubicBezTo>
                <a:cubicBezTo>
                  <a:pt x="2333" y="1089"/>
                  <a:pt x="2331" y="1088"/>
                  <a:pt x="2328" y="1088"/>
                </a:cubicBezTo>
                <a:cubicBezTo>
                  <a:pt x="2326" y="1088"/>
                  <a:pt x="2325" y="1089"/>
                  <a:pt x="2324" y="1091"/>
                </a:cubicBezTo>
                <a:cubicBezTo>
                  <a:pt x="2323" y="1093"/>
                  <a:pt x="2320" y="1095"/>
                  <a:pt x="2318" y="1096"/>
                </a:cubicBezTo>
                <a:cubicBezTo>
                  <a:pt x="2317" y="1096"/>
                  <a:pt x="2316" y="1096"/>
                  <a:pt x="2314" y="1097"/>
                </a:cubicBezTo>
                <a:cubicBezTo>
                  <a:pt x="2313" y="1098"/>
                  <a:pt x="2313" y="1101"/>
                  <a:pt x="2310" y="1101"/>
                </a:cubicBezTo>
                <a:cubicBezTo>
                  <a:pt x="2308" y="1101"/>
                  <a:pt x="2306" y="1099"/>
                  <a:pt x="2304" y="1099"/>
                </a:cubicBezTo>
                <a:cubicBezTo>
                  <a:pt x="2302" y="1099"/>
                  <a:pt x="2300" y="1099"/>
                  <a:pt x="2299" y="1099"/>
                </a:cubicBezTo>
                <a:cubicBezTo>
                  <a:pt x="2297" y="1099"/>
                  <a:pt x="2296" y="1097"/>
                  <a:pt x="2295" y="1098"/>
                </a:cubicBezTo>
                <a:cubicBezTo>
                  <a:pt x="2291" y="1098"/>
                  <a:pt x="2294" y="1099"/>
                  <a:pt x="2294" y="1100"/>
                </a:cubicBezTo>
                <a:cubicBezTo>
                  <a:pt x="2295" y="1104"/>
                  <a:pt x="2292" y="1101"/>
                  <a:pt x="2291" y="1103"/>
                </a:cubicBezTo>
                <a:cubicBezTo>
                  <a:pt x="2290" y="1104"/>
                  <a:pt x="2292" y="1106"/>
                  <a:pt x="2292" y="1107"/>
                </a:cubicBezTo>
                <a:cubicBezTo>
                  <a:pt x="2292" y="1109"/>
                  <a:pt x="2290" y="1110"/>
                  <a:pt x="2291" y="1112"/>
                </a:cubicBezTo>
                <a:cubicBezTo>
                  <a:pt x="2293" y="1114"/>
                  <a:pt x="2297" y="1111"/>
                  <a:pt x="2300" y="1112"/>
                </a:cubicBezTo>
                <a:cubicBezTo>
                  <a:pt x="2303" y="1113"/>
                  <a:pt x="2304" y="1117"/>
                  <a:pt x="2304" y="1120"/>
                </a:cubicBezTo>
                <a:cubicBezTo>
                  <a:pt x="2303" y="1123"/>
                  <a:pt x="2302" y="1126"/>
                  <a:pt x="2302" y="1129"/>
                </a:cubicBezTo>
                <a:cubicBezTo>
                  <a:pt x="2302" y="1131"/>
                  <a:pt x="2300" y="1133"/>
                  <a:pt x="2300" y="1136"/>
                </a:cubicBezTo>
                <a:cubicBezTo>
                  <a:pt x="2300" y="1138"/>
                  <a:pt x="2301" y="1139"/>
                  <a:pt x="2302" y="1141"/>
                </a:cubicBezTo>
                <a:cubicBezTo>
                  <a:pt x="2303" y="1144"/>
                  <a:pt x="2303" y="1148"/>
                  <a:pt x="2302" y="1151"/>
                </a:cubicBezTo>
                <a:cubicBezTo>
                  <a:pt x="2302" y="1153"/>
                  <a:pt x="2301" y="1154"/>
                  <a:pt x="2300" y="1156"/>
                </a:cubicBezTo>
                <a:cubicBezTo>
                  <a:pt x="2300" y="1158"/>
                  <a:pt x="2300" y="1160"/>
                  <a:pt x="2298" y="1161"/>
                </a:cubicBezTo>
                <a:cubicBezTo>
                  <a:pt x="2297" y="1162"/>
                  <a:pt x="2295" y="1162"/>
                  <a:pt x="2295" y="1163"/>
                </a:cubicBezTo>
                <a:cubicBezTo>
                  <a:pt x="2294" y="1165"/>
                  <a:pt x="2296" y="1167"/>
                  <a:pt x="2294" y="1168"/>
                </a:cubicBezTo>
                <a:cubicBezTo>
                  <a:pt x="2291" y="1169"/>
                  <a:pt x="2292" y="1165"/>
                  <a:pt x="2290" y="1165"/>
                </a:cubicBezTo>
                <a:cubicBezTo>
                  <a:pt x="2289" y="1164"/>
                  <a:pt x="2287" y="1166"/>
                  <a:pt x="2286" y="1166"/>
                </a:cubicBezTo>
                <a:cubicBezTo>
                  <a:pt x="2284" y="1165"/>
                  <a:pt x="2284" y="1164"/>
                  <a:pt x="2283" y="1162"/>
                </a:cubicBezTo>
                <a:cubicBezTo>
                  <a:pt x="2283" y="1160"/>
                  <a:pt x="2282" y="1159"/>
                  <a:pt x="2281" y="1157"/>
                </a:cubicBezTo>
                <a:cubicBezTo>
                  <a:pt x="2279" y="1155"/>
                  <a:pt x="2277" y="1152"/>
                  <a:pt x="2276" y="1149"/>
                </a:cubicBezTo>
                <a:cubicBezTo>
                  <a:pt x="2275" y="1146"/>
                  <a:pt x="2276" y="1143"/>
                  <a:pt x="2277" y="1140"/>
                </a:cubicBezTo>
                <a:cubicBezTo>
                  <a:pt x="2277" y="1137"/>
                  <a:pt x="2277" y="1134"/>
                  <a:pt x="2279" y="1131"/>
                </a:cubicBezTo>
                <a:cubicBezTo>
                  <a:pt x="2280" y="1129"/>
                  <a:pt x="2285" y="1125"/>
                  <a:pt x="2284" y="1123"/>
                </a:cubicBezTo>
                <a:cubicBezTo>
                  <a:pt x="2283" y="1121"/>
                  <a:pt x="2281" y="1122"/>
                  <a:pt x="2281" y="1121"/>
                </a:cubicBezTo>
                <a:cubicBezTo>
                  <a:pt x="2280" y="1119"/>
                  <a:pt x="2281" y="1118"/>
                  <a:pt x="2282" y="1117"/>
                </a:cubicBezTo>
                <a:cubicBezTo>
                  <a:pt x="2283" y="1112"/>
                  <a:pt x="2276" y="1109"/>
                  <a:pt x="2274" y="1105"/>
                </a:cubicBezTo>
                <a:cubicBezTo>
                  <a:pt x="2274" y="1103"/>
                  <a:pt x="2273" y="1100"/>
                  <a:pt x="2271" y="1102"/>
                </a:cubicBezTo>
                <a:cubicBezTo>
                  <a:pt x="2270" y="1104"/>
                  <a:pt x="2272" y="1106"/>
                  <a:pt x="2270" y="1108"/>
                </a:cubicBezTo>
                <a:cubicBezTo>
                  <a:pt x="2270" y="1106"/>
                  <a:pt x="2270" y="1103"/>
                  <a:pt x="2268" y="1104"/>
                </a:cubicBezTo>
                <a:cubicBezTo>
                  <a:pt x="2266" y="1108"/>
                  <a:pt x="2269" y="1110"/>
                  <a:pt x="2264" y="1112"/>
                </a:cubicBezTo>
                <a:cubicBezTo>
                  <a:pt x="2261" y="1114"/>
                  <a:pt x="2260" y="1117"/>
                  <a:pt x="2260" y="1121"/>
                </a:cubicBezTo>
                <a:cubicBezTo>
                  <a:pt x="2261" y="1124"/>
                  <a:pt x="2264" y="1126"/>
                  <a:pt x="2261" y="1130"/>
                </a:cubicBezTo>
                <a:cubicBezTo>
                  <a:pt x="2260" y="1130"/>
                  <a:pt x="2258" y="1132"/>
                  <a:pt x="2259" y="1134"/>
                </a:cubicBezTo>
                <a:cubicBezTo>
                  <a:pt x="2260" y="1136"/>
                  <a:pt x="2262" y="1132"/>
                  <a:pt x="2263" y="1132"/>
                </a:cubicBezTo>
                <a:cubicBezTo>
                  <a:pt x="2266" y="1132"/>
                  <a:pt x="2263" y="1135"/>
                  <a:pt x="2262" y="1135"/>
                </a:cubicBezTo>
                <a:cubicBezTo>
                  <a:pt x="2261" y="1137"/>
                  <a:pt x="2261" y="1138"/>
                  <a:pt x="2262" y="1140"/>
                </a:cubicBezTo>
                <a:cubicBezTo>
                  <a:pt x="2263" y="1141"/>
                  <a:pt x="2265" y="1143"/>
                  <a:pt x="2263" y="1144"/>
                </a:cubicBezTo>
                <a:cubicBezTo>
                  <a:pt x="2261" y="1144"/>
                  <a:pt x="2261" y="1142"/>
                  <a:pt x="2260" y="1141"/>
                </a:cubicBezTo>
                <a:cubicBezTo>
                  <a:pt x="2258" y="1140"/>
                  <a:pt x="2256" y="1141"/>
                  <a:pt x="2257" y="1143"/>
                </a:cubicBezTo>
                <a:cubicBezTo>
                  <a:pt x="2258" y="1144"/>
                  <a:pt x="2260" y="1144"/>
                  <a:pt x="2259" y="1146"/>
                </a:cubicBezTo>
                <a:cubicBezTo>
                  <a:pt x="2259" y="1148"/>
                  <a:pt x="2257" y="1148"/>
                  <a:pt x="2256" y="1150"/>
                </a:cubicBezTo>
                <a:cubicBezTo>
                  <a:pt x="2255" y="1152"/>
                  <a:pt x="2253" y="1154"/>
                  <a:pt x="2250" y="1154"/>
                </a:cubicBezTo>
                <a:cubicBezTo>
                  <a:pt x="2246" y="1154"/>
                  <a:pt x="2246" y="1151"/>
                  <a:pt x="2247" y="1148"/>
                </a:cubicBezTo>
                <a:cubicBezTo>
                  <a:pt x="2248" y="1146"/>
                  <a:pt x="2249" y="1146"/>
                  <a:pt x="2248" y="1144"/>
                </a:cubicBezTo>
                <a:cubicBezTo>
                  <a:pt x="2248" y="1142"/>
                  <a:pt x="2247" y="1141"/>
                  <a:pt x="2246" y="1139"/>
                </a:cubicBezTo>
                <a:cubicBezTo>
                  <a:pt x="2246" y="1136"/>
                  <a:pt x="2249" y="1134"/>
                  <a:pt x="2249" y="1130"/>
                </a:cubicBezTo>
                <a:cubicBezTo>
                  <a:pt x="2249" y="1128"/>
                  <a:pt x="2250" y="1128"/>
                  <a:pt x="2251" y="1126"/>
                </a:cubicBezTo>
                <a:cubicBezTo>
                  <a:pt x="2252" y="1125"/>
                  <a:pt x="2252" y="1123"/>
                  <a:pt x="2252" y="1122"/>
                </a:cubicBezTo>
                <a:cubicBezTo>
                  <a:pt x="2255" y="1116"/>
                  <a:pt x="2260" y="1112"/>
                  <a:pt x="2260" y="1105"/>
                </a:cubicBezTo>
                <a:cubicBezTo>
                  <a:pt x="2260" y="1102"/>
                  <a:pt x="2262" y="1099"/>
                  <a:pt x="2265" y="1099"/>
                </a:cubicBezTo>
                <a:cubicBezTo>
                  <a:pt x="2266" y="1099"/>
                  <a:pt x="2267" y="1099"/>
                  <a:pt x="2268" y="1099"/>
                </a:cubicBezTo>
                <a:cubicBezTo>
                  <a:pt x="2269" y="1099"/>
                  <a:pt x="2269" y="1098"/>
                  <a:pt x="2270" y="1098"/>
                </a:cubicBezTo>
                <a:cubicBezTo>
                  <a:pt x="2272" y="1097"/>
                  <a:pt x="2273" y="1098"/>
                  <a:pt x="2275" y="1098"/>
                </a:cubicBezTo>
                <a:cubicBezTo>
                  <a:pt x="2276" y="1098"/>
                  <a:pt x="2277" y="1097"/>
                  <a:pt x="2278" y="1096"/>
                </a:cubicBezTo>
                <a:cubicBezTo>
                  <a:pt x="2279" y="1099"/>
                  <a:pt x="2275" y="1101"/>
                  <a:pt x="2276" y="1104"/>
                </a:cubicBezTo>
                <a:cubicBezTo>
                  <a:pt x="2276" y="1106"/>
                  <a:pt x="2277" y="1107"/>
                  <a:pt x="2279" y="1106"/>
                </a:cubicBezTo>
                <a:cubicBezTo>
                  <a:pt x="2279" y="1106"/>
                  <a:pt x="2280" y="1105"/>
                  <a:pt x="2280" y="1105"/>
                </a:cubicBezTo>
                <a:cubicBezTo>
                  <a:pt x="2282" y="1105"/>
                  <a:pt x="2281" y="1106"/>
                  <a:pt x="2281" y="1107"/>
                </a:cubicBezTo>
                <a:cubicBezTo>
                  <a:pt x="2282" y="1107"/>
                  <a:pt x="2281" y="1108"/>
                  <a:pt x="2282" y="1108"/>
                </a:cubicBezTo>
                <a:cubicBezTo>
                  <a:pt x="2283" y="1109"/>
                  <a:pt x="2284" y="1107"/>
                  <a:pt x="2284" y="1107"/>
                </a:cubicBezTo>
                <a:cubicBezTo>
                  <a:pt x="2285" y="1106"/>
                  <a:pt x="2284" y="1106"/>
                  <a:pt x="2285" y="1105"/>
                </a:cubicBezTo>
                <a:cubicBezTo>
                  <a:pt x="2286" y="1104"/>
                  <a:pt x="2286" y="1105"/>
                  <a:pt x="2287" y="1105"/>
                </a:cubicBezTo>
                <a:cubicBezTo>
                  <a:pt x="2289" y="1105"/>
                  <a:pt x="2289" y="1104"/>
                  <a:pt x="2288" y="1102"/>
                </a:cubicBezTo>
                <a:cubicBezTo>
                  <a:pt x="2288" y="1100"/>
                  <a:pt x="2288" y="1099"/>
                  <a:pt x="2289" y="1097"/>
                </a:cubicBezTo>
                <a:cubicBezTo>
                  <a:pt x="2292" y="1094"/>
                  <a:pt x="2291" y="1093"/>
                  <a:pt x="2289" y="1090"/>
                </a:cubicBezTo>
                <a:cubicBezTo>
                  <a:pt x="2288" y="1088"/>
                  <a:pt x="2287" y="1087"/>
                  <a:pt x="2286" y="1086"/>
                </a:cubicBezTo>
                <a:cubicBezTo>
                  <a:pt x="2285" y="1085"/>
                  <a:pt x="2285" y="1084"/>
                  <a:pt x="2287" y="1084"/>
                </a:cubicBezTo>
                <a:cubicBezTo>
                  <a:pt x="2291" y="1085"/>
                  <a:pt x="2292" y="1087"/>
                  <a:pt x="2293" y="1090"/>
                </a:cubicBezTo>
                <a:cubicBezTo>
                  <a:pt x="2293" y="1092"/>
                  <a:pt x="2292" y="1094"/>
                  <a:pt x="2294" y="1095"/>
                </a:cubicBezTo>
                <a:cubicBezTo>
                  <a:pt x="2296" y="1095"/>
                  <a:pt x="2297" y="1094"/>
                  <a:pt x="2299" y="1093"/>
                </a:cubicBezTo>
                <a:cubicBezTo>
                  <a:pt x="2300" y="1093"/>
                  <a:pt x="2302" y="1094"/>
                  <a:pt x="2303" y="1094"/>
                </a:cubicBezTo>
                <a:cubicBezTo>
                  <a:pt x="2305" y="1094"/>
                  <a:pt x="2306" y="1093"/>
                  <a:pt x="2307" y="1093"/>
                </a:cubicBezTo>
                <a:cubicBezTo>
                  <a:pt x="2311" y="1091"/>
                  <a:pt x="2314" y="1093"/>
                  <a:pt x="2318" y="1093"/>
                </a:cubicBezTo>
                <a:cubicBezTo>
                  <a:pt x="2319" y="1093"/>
                  <a:pt x="2321" y="1092"/>
                  <a:pt x="2322" y="1091"/>
                </a:cubicBezTo>
                <a:cubicBezTo>
                  <a:pt x="2324" y="1089"/>
                  <a:pt x="2324" y="1086"/>
                  <a:pt x="2322" y="1083"/>
                </a:cubicBezTo>
                <a:cubicBezTo>
                  <a:pt x="2319" y="1079"/>
                  <a:pt x="2318" y="1085"/>
                  <a:pt x="2314" y="1085"/>
                </a:cubicBezTo>
                <a:cubicBezTo>
                  <a:pt x="2313" y="1084"/>
                  <a:pt x="2312" y="1082"/>
                  <a:pt x="2311" y="1081"/>
                </a:cubicBezTo>
                <a:cubicBezTo>
                  <a:pt x="2310" y="1080"/>
                  <a:pt x="2308" y="1081"/>
                  <a:pt x="2306" y="1081"/>
                </a:cubicBezTo>
                <a:cubicBezTo>
                  <a:pt x="2302" y="1083"/>
                  <a:pt x="2300" y="1083"/>
                  <a:pt x="2299" y="1079"/>
                </a:cubicBezTo>
                <a:cubicBezTo>
                  <a:pt x="2298" y="1074"/>
                  <a:pt x="2301" y="1074"/>
                  <a:pt x="2304" y="1072"/>
                </a:cubicBezTo>
                <a:cubicBezTo>
                  <a:pt x="2308" y="1069"/>
                  <a:pt x="2310" y="1072"/>
                  <a:pt x="2310" y="1076"/>
                </a:cubicBezTo>
                <a:cubicBezTo>
                  <a:pt x="2310" y="1078"/>
                  <a:pt x="2311" y="1079"/>
                  <a:pt x="2313" y="1077"/>
                </a:cubicBezTo>
                <a:cubicBezTo>
                  <a:pt x="2314" y="1075"/>
                  <a:pt x="2314" y="1075"/>
                  <a:pt x="2316" y="1075"/>
                </a:cubicBezTo>
                <a:cubicBezTo>
                  <a:pt x="2318" y="1075"/>
                  <a:pt x="2319" y="1076"/>
                  <a:pt x="2321" y="1074"/>
                </a:cubicBezTo>
                <a:cubicBezTo>
                  <a:pt x="2322" y="1072"/>
                  <a:pt x="2320" y="1071"/>
                  <a:pt x="2318" y="1071"/>
                </a:cubicBezTo>
                <a:cubicBezTo>
                  <a:pt x="2317" y="1070"/>
                  <a:pt x="2314" y="1070"/>
                  <a:pt x="2316" y="1068"/>
                </a:cubicBezTo>
                <a:cubicBezTo>
                  <a:pt x="2318" y="1067"/>
                  <a:pt x="2319" y="1069"/>
                  <a:pt x="2320" y="1070"/>
                </a:cubicBezTo>
                <a:cubicBezTo>
                  <a:pt x="2321" y="1071"/>
                  <a:pt x="2323" y="1070"/>
                  <a:pt x="2324" y="1071"/>
                </a:cubicBezTo>
                <a:cubicBezTo>
                  <a:pt x="2325" y="1073"/>
                  <a:pt x="2323" y="1075"/>
                  <a:pt x="2323" y="1076"/>
                </a:cubicBezTo>
                <a:cubicBezTo>
                  <a:pt x="2324" y="1079"/>
                  <a:pt x="2329" y="1080"/>
                  <a:pt x="2331" y="1080"/>
                </a:cubicBezTo>
                <a:cubicBezTo>
                  <a:pt x="2333" y="1080"/>
                  <a:pt x="2335" y="1080"/>
                  <a:pt x="2336" y="1078"/>
                </a:cubicBezTo>
                <a:cubicBezTo>
                  <a:pt x="2337" y="1077"/>
                  <a:pt x="2339" y="1075"/>
                  <a:pt x="2340" y="1075"/>
                </a:cubicBezTo>
                <a:cubicBezTo>
                  <a:pt x="2341" y="1078"/>
                  <a:pt x="2339" y="1078"/>
                  <a:pt x="2337" y="1080"/>
                </a:cubicBezTo>
                <a:close/>
                <a:moveTo>
                  <a:pt x="2138" y="2"/>
                </a:moveTo>
                <a:cubicBezTo>
                  <a:pt x="2138" y="2"/>
                  <a:pt x="2138" y="2"/>
                  <a:pt x="2138" y="3"/>
                </a:cubicBezTo>
                <a:cubicBezTo>
                  <a:pt x="2142" y="3"/>
                  <a:pt x="2142" y="3"/>
                  <a:pt x="2142" y="3"/>
                </a:cubicBezTo>
                <a:cubicBezTo>
                  <a:pt x="2140" y="2"/>
                  <a:pt x="2136" y="0"/>
                  <a:pt x="2138" y="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dirty="0">
              <a:solidFill>
                <a:schemeClr val="lt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/>
          <p:nvPr/>
        </p:nvSpPr>
        <p:spPr>
          <a:xfrm>
            <a:off x="0" y="6597354"/>
            <a:ext cx="8014128" cy="1"/>
          </a:xfrm>
          <a:prstGeom prst="line">
            <a:avLst/>
          </a:prstGeom>
          <a:ln w="63500">
            <a:solidFill>
              <a:srgbClr val="0070C1"/>
            </a:solidFill>
          </a:ln>
        </p:spPr>
        <p:txBody>
          <a:bodyPr lIns="45714" tIns="45715" rIns="45714" bIns="45715"/>
          <a:lstStyle/>
          <a:p>
            <a:endParaRPr/>
          </a:p>
        </p:txBody>
      </p:sp>
      <p:sp>
        <p:nvSpPr>
          <p:cNvPr id="46" name="Shape 46"/>
          <p:cNvSpPr/>
          <p:nvPr/>
        </p:nvSpPr>
        <p:spPr>
          <a:xfrm>
            <a:off x="2734915" y="6597354"/>
            <a:ext cx="7966811" cy="276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4" tIns="45715" rIns="45714" bIns="45715">
            <a:spAutoFit/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r>
              <a:rPr lang="ru-RU" dirty="0" smtClean="0"/>
              <a:t>Министерство</a:t>
            </a:r>
            <a:r>
              <a:rPr lang="ru-RU" baseline="0" dirty="0" smtClean="0"/>
              <a:t> экономического развития и инвестиций </a:t>
            </a:r>
            <a:r>
              <a:rPr dirty="0" smtClean="0"/>
              <a:t>Самарской </a:t>
            </a:r>
            <a:r>
              <a:rPr dirty="0"/>
              <a:t>области</a:t>
            </a:r>
          </a:p>
        </p:txBody>
      </p:sp>
      <p:sp>
        <p:nvSpPr>
          <p:cNvPr id="47" name="Shape 47"/>
          <p:cNvSpPr/>
          <p:nvPr/>
        </p:nvSpPr>
        <p:spPr>
          <a:xfrm>
            <a:off x="8014128" y="6597354"/>
            <a:ext cx="4174701" cy="1"/>
          </a:xfrm>
          <a:prstGeom prst="line">
            <a:avLst/>
          </a:prstGeom>
          <a:ln w="63500">
            <a:solidFill>
              <a:srgbClr val="FF0000"/>
            </a:solidFill>
          </a:ln>
        </p:spPr>
        <p:txBody>
          <a:bodyPr lIns="45714" tIns="45715" rIns="45714" bIns="45715"/>
          <a:lstStyle/>
          <a:p>
            <a:endParaRPr/>
          </a:p>
        </p:txBody>
      </p:sp>
      <p:sp>
        <p:nvSpPr>
          <p:cNvPr id="48" name="Shape 48"/>
          <p:cNvSpPr/>
          <p:nvPr/>
        </p:nvSpPr>
        <p:spPr>
          <a:xfrm>
            <a:off x="0" y="-27384"/>
            <a:ext cx="12188825" cy="764705"/>
          </a:xfrm>
          <a:prstGeom prst="rect">
            <a:avLst/>
          </a:prstGeom>
          <a:solidFill>
            <a:srgbClr val="0070C1"/>
          </a:solidFill>
          <a:ln w="12700">
            <a:miter lim="400000"/>
          </a:ln>
        </p:spPr>
        <p:txBody>
          <a:bodyPr lIns="45714" tIns="45715" rIns="45714" bIns="45715" anchor="ctr"/>
          <a:lstStyle/>
          <a:p>
            <a:pPr indent="449949" algn="ctr">
              <a:defRPr sz="44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49" name="image1.tif" descr="самара2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43303" y="44625"/>
            <a:ext cx="767887" cy="626105"/>
          </a:xfrm>
          <a:prstGeom prst="rect">
            <a:avLst/>
          </a:prstGeom>
          <a:ln w="12700">
            <a:miter lim="400000"/>
          </a:ln>
        </p:spPr>
      </p:pic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51" name="Shape 5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1</a:t>
            </a:r>
          </a:p>
          <a:p>
            <a:pPr lvl="1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2</a:t>
            </a:r>
          </a:p>
          <a:p>
            <a:pPr lvl="2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3</a:t>
            </a:r>
          </a:p>
          <a:p>
            <a:pPr lvl="3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4</a:t>
            </a:r>
          </a:p>
          <a:p>
            <a:pPr lvl="4"/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текста</a:t>
            </a:r>
            <a:r>
              <a:rPr dirty="0"/>
              <a:t> 5</a:t>
            </a:r>
          </a:p>
        </p:txBody>
      </p:sp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1583088" y="-27384"/>
            <a:ext cx="9691578" cy="737321"/>
          </a:xfrm>
          <a:prstGeom prst="rect">
            <a:avLst/>
          </a:prstGeom>
          <a:noFill/>
        </p:spPr>
        <p:txBody>
          <a:bodyPr/>
          <a:lstStyle>
            <a:lvl1pPr indent="0">
              <a:defRPr sz="2000" b="1"/>
            </a:lvl1pPr>
          </a:lstStyle>
          <a:p>
            <a:r>
              <a:t>Текст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17170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4">
            <a:extLst>
              <a:ext uri="{FF2B5EF4-FFF2-40B4-BE49-F238E27FC236}">
                <a16:creationId xmlns="" xmlns:a16="http://schemas.microsoft.com/office/drawing/2014/main" id="{35D38D52-6D28-425A-B879-528425AE12C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7108BB-374B-4CFE-A007-1F9C7AB66D7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722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ru-RU" smtClean="0"/>
              <a:pPr/>
              <a:t>14.11.2019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7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7.xml"/><Relationship Id="rId11" Type="http://schemas.openxmlformats.org/officeDocument/2006/relationships/image" Target="../media/image3.png"/><Relationship Id="rId5" Type="http://schemas.openxmlformats.org/officeDocument/2006/relationships/diagramLayout" Target="../diagrams/layout7.xml"/><Relationship Id="rId10" Type="http://schemas.openxmlformats.org/officeDocument/2006/relationships/image" Target="../media/image7.jpeg"/><Relationship Id="rId4" Type="http://schemas.openxmlformats.org/officeDocument/2006/relationships/diagramData" Target="../diagrams/data7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3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3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3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1.xml"/><Relationship Id="rId7" Type="http://schemas.openxmlformats.org/officeDocument/2006/relationships/image" Target="../media/image24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7613" y="1556792"/>
            <a:ext cx="9753600" cy="3048001"/>
          </a:xfrm>
        </p:spPr>
        <p:txBody>
          <a:bodyPr anchor="ctr"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224785"/>
                </a:solidFill>
                <a:latin typeface="Impact" panose="020B0806030902050204" pitchFamily="34" charset="0"/>
              </a:rPr>
              <a:t>Центр поддержки экспорта </a:t>
            </a:r>
            <a:br>
              <a:rPr lang="ru-RU" sz="6000" b="1" dirty="0" smtClean="0">
                <a:solidFill>
                  <a:srgbClr val="224785"/>
                </a:solidFill>
                <a:latin typeface="Impact" panose="020B0806030902050204" pitchFamily="34" charset="0"/>
              </a:rPr>
            </a:br>
            <a:r>
              <a:rPr lang="ru-RU" sz="6000" b="1" dirty="0" smtClean="0">
                <a:solidFill>
                  <a:srgbClr val="77A1CF"/>
                </a:solidFill>
                <a:latin typeface="Impact" panose="020B0806030902050204" pitchFamily="34" charset="0"/>
              </a:rPr>
              <a:t>Самарской области</a:t>
            </a:r>
            <a:endParaRPr lang="ru-RU" sz="6000" b="1" dirty="0">
              <a:solidFill>
                <a:srgbClr val="77A1CF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810" y="4857760"/>
            <a:ext cx="112395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9558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 txBox="1">
            <a:spLocks/>
          </p:cNvSpPr>
          <p:nvPr/>
        </p:nvSpPr>
        <p:spPr>
          <a:xfrm>
            <a:off x="2254986" y="116632"/>
            <a:ext cx="8387878" cy="5040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/>
              </a:rPr>
              <a:t>Центр поддержки экспорта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anklin Gothic Medium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92996613"/>
              </p:ext>
            </p:extLst>
          </p:nvPr>
        </p:nvGraphicFramePr>
        <p:xfrm>
          <a:off x="261764" y="1124744"/>
          <a:ext cx="11377263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70947886"/>
              </p:ext>
            </p:extLst>
          </p:nvPr>
        </p:nvGraphicFramePr>
        <p:xfrm>
          <a:off x="182990" y="3564762"/>
          <a:ext cx="11456038" cy="26725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6287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" name="Схема 82"/>
          <p:cNvGraphicFramePr/>
          <p:nvPr>
            <p:extLst>
              <p:ext uri="{D42A27DB-BD31-4B8C-83A1-F6EECF244321}">
                <p14:modId xmlns:p14="http://schemas.microsoft.com/office/powerpoint/2010/main" val="4154882165"/>
              </p:ext>
            </p:extLst>
          </p:nvPr>
        </p:nvGraphicFramePr>
        <p:xfrm>
          <a:off x="213264" y="2071678"/>
          <a:ext cx="1164028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4" name="Текст 1"/>
          <p:cNvSpPr txBox="1">
            <a:spLocks/>
          </p:cNvSpPr>
          <p:nvPr/>
        </p:nvSpPr>
        <p:spPr>
          <a:xfrm>
            <a:off x="527245" y="973226"/>
            <a:ext cx="10946267" cy="1142999"/>
          </a:xfrm>
          <a:prstGeom prst="rect">
            <a:avLst/>
          </a:prstGeom>
        </p:spPr>
        <p:txBody>
          <a:bodyPr vert="horz" lIns="91430" tIns="45715" rIns="91430" bIns="45715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297">
              <a:buClr>
                <a:srgbClr val="545454"/>
              </a:buClr>
            </a:pPr>
            <a:r>
              <a:rPr lang="ru-RU" sz="3000" dirty="0">
                <a:solidFill>
                  <a:srgbClr val="224785"/>
                </a:solidFill>
                <a:latin typeface="Impact" panose="020B0806030902050204" pitchFamily="34" charset="0"/>
              </a:rPr>
              <a:t>Услуги ЦПЭ </a:t>
            </a:r>
            <a:br>
              <a:rPr lang="ru-RU" sz="3000" dirty="0">
                <a:solidFill>
                  <a:srgbClr val="224785"/>
                </a:solidFill>
                <a:latin typeface="Impact" panose="020B0806030902050204" pitchFamily="34" charset="0"/>
              </a:rPr>
            </a:br>
            <a:r>
              <a:rPr lang="ru-RU" altLang="ru-RU" sz="3000" dirty="0">
                <a:solidFill>
                  <a:srgbClr val="224785"/>
                </a:solidFill>
                <a:latin typeface="Impact" panose="020B0806030902050204" pitchFamily="34" charset="0"/>
              </a:rPr>
              <a:t>предоставляются СМСП на безвозмездной основе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84243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47352353"/>
              </p:ext>
            </p:extLst>
          </p:nvPr>
        </p:nvGraphicFramePr>
        <p:xfrm>
          <a:off x="665124" y="2500306"/>
          <a:ext cx="11333944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 txBox="1">
            <a:spLocks/>
          </p:cNvSpPr>
          <p:nvPr/>
        </p:nvSpPr>
        <p:spPr>
          <a:xfrm>
            <a:off x="2254986" y="116632"/>
            <a:ext cx="8387878" cy="5040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ru-RU" dirty="0" smtClean="0">
                <a:solidFill>
                  <a:schemeClr val="bg1"/>
                </a:solidFill>
                <a:latin typeface="Franklin Gothic Medium"/>
              </a:rPr>
              <a:t>Воронка экспортных проектов</a:t>
            </a:r>
            <a:endParaRPr lang="ru-RU" dirty="0">
              <a:solidFill>
                <a:schemeClr val="bg1"/>
              </a:solidFill>
              <a:latin typeface="Franklin Gothic Medium"/>
            </a:endParaRPr>
          </a:p>
        </p:txBody>
      </p:sp>
      <p:sp>
        <p:nvSpPr>
          <p:cNvPr id="12" name="Объект 2"/>
          <p:cNvSpPr txBox="1">
            <a:spLocks/>
          </p:cNvSpPr>
          <p:nvPr/>
        </p:nvSpPr>
        <p:spPr>
          <a:xfrm>
            <a:off x="380861" y="4888048"/>
            <a:ext cx="11518280" cy="62918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rgbClr val="00B05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600" b="1" dirty="0" smtClean="0">
                <a:solidFill>
                  <a:schemeClr val="tx2"/>
                </a:solidFill>
              </a:rPr>
              <a:t>Определение текущего статуса предприятия</a:t>
            </a: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1678700341"/>
              </p:ext>
            </p:extLst>
          </p:nvPr>
        </p:nvGraphicFramePr>
        <p:xfrm>
          <a:off x="666538" y="5384046"/>
          <a:ext cx="11141426" cy="1357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图示 14"/>
          <p:cNvGraphicFramePr/>
          <p:nvPr>
            <p:extLst>
              <p:ext uri="{D42A27DB-BD31-4B8C-83A1-F6EECF244321}">
                <p14:modId xmlns:p14="http://schemas.microsoft.com/office/powerpoint/2010/main" val="1006554835"/>
              </p:ext>
            </p:extLst>
          </p:nvPr>
        </p:nvGraphicFramePr>
        <p:xfrm>
          <a:off x="285635" y="1225822"/>
          <a:ext cx="11564988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621804" y="1071624"/>
            <a:ext cx="11518280" cy="62918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rgbClr val="00B05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2600" b="1" dirty="0" smtClean="0">
                <a:solidFill>
                  <a:schemeClr val="tx2"/>
                </a:solidFill>
              </a:rPr>
              <a:t>Воронка отбора экспортных проектов</a:t>
            </a:r>
          </a:p>
        </p:txBody>
      </p:sp>
    </p:spTree>
    <p:extLst>
      <p:ext uri="{BB962C8B-B14F-4D97-AF65-F5344CB8AC3E}">
        <p14:creationId xmlns:p14="http://schemas.microsoft.com/office/powerpoint/2010/main" val="382204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 txBox="1">
            <a:spLocks/>
          </p:cNvSpPr>
          <p:nvPr/>
        </p:nvSpPr>
        <p:spPr>
          <a:xfrm>
            <a:off x="2254986" y="116632"/>
            <a:ext cx="8387878" cy="5040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/>
              </a:rPr>
              <a:t>Центр поддержки экспорта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Franklin Gothic Medium"/>
            </a:endParaRPr>
          </a:p>
        </p:txBody>
      </p:sp>
      <p:sp>
        <p:nvSpPr>
          <p:cNvPr id="12" name="Вертикальный свиток 11"/>
          <p:cNvSpPr/>
          <p:nvPr/>
        </p:nvSpPr>
        <p:spPr>
          <a:xfrm>
            <a:off x="9880626" y="3132661"/>
            <a:ext cx="2308199" cy="2368041"/>
          </a:xfrm>
          <a:prstGeom prst="verticalScroll">
            <a:avLst/>
          </a:prstGeom>
          <a:solidFill>
            <a:srgbClr val="FEA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900" b="1" dirty="0" smtClean="0">
                <a:solidFill>
                  <a:schemeClr val="bg1"/>
                </a:solidFill>
              </a:rPr>
              <a:t>Экспортный контракт</a:t>
            </a:r>
            <a:endParaRPr lang="ru-RU" sz="1900" b="1" dirty="0">
              <a:solidFill>
                <a:schemeClr val="bg1"/>
              </a:solidFill>
            </a:endParaRPr>
          </a:p>
        </p:txBody>
      </p:sp>
      <p:sp>
        <p:nvSpPr>
          <p:cNvPr id="5" name="Нашивка 4"/>
          <p:cNvSpPr/>
          <p:nvPr/>
        </p:nvSpPr>
        <p:spPr>
          <a:xfrm>
            <a:off x="9237684" y="3214686"/>
            <a:ext cx="857256" cy="2178490"/>
          </a:xfrm>
          <a:prstGeom prst="chevron">
            <a:avLst/>
          </a:prstGeom>
          <a:solidFill>
            <a:srgbClr val="134281"/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8" name="Picture 7" descr="P:\--Экспортный центр--\! Ира\иллюстрации\для презентаций\1216495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18"/>
            <a:ext cx="2200051" cy="154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Стрелка вправо 28"/>
          <p:cNvSpPr/>
          <p:nvPr/>
        </p:nvSpPr>
        <p:spPr>
          <a:xfrm>
            <a:off x="2165322" y="785794"/>
            <a:ext cx="8001056" cy="1143964"/>
          </a:xfrm>
          <a:prstGeom prst="rightArrow">
            <a:avLst/>
          </a:prstGeom>
          <a:solidFill>
            <a:srgbClr val="134281"/>
          </a:solidFill>
          <a:ln>
            <a:noFill/>
          </a:ln>
        </p:spPr>
        <p:style>
          <a:lnRef idx="1">
            <a:schemeClr val="accent1"/>
          </a:lnRef>
          <a:fillRef idx="1003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latin typeface="Impact" panose="020B0806030902050204" pitchFamily="34" charset="0"/>
              </a:rPr>
              <a:t>ЭКСПОРТ</a:t>
            </a:r>
            <a:endParaRPr lang="ru-RU" sz="36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33" name="Picture 5" descr="P:\--Экспортный центр--\! Ира\иллюстрации\для презентаций\stamp-1156413_960_7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0352">
            <a:off x="10322907" y="4927108"/>
            <a:ext cx="1331086" cy="27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3919449178"/>
              </p:ext>
            </p:extLst>
          </p:nvPr>
        </p:nvGraphicFramePr>
        <p:xfrm>
          <a:off x="2522512" y="1785926"/>
          <a:ext cx="6643734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27" name="Picture 3" descr="P:\--Экспортный центр--\! Ира\иллюстрации\для презентаций\globe-24502_960_72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9254" y="785794"/>
            <a:ext cx="1698287" cy="12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vorobyova\Desktop\no-translate-detected_318-46582.jpg"/>
          <p:cNvPicPr>
            <a:picLocks noChangeAspect="1" noChangeArrowheads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540"/>
          <a:stretch/>
        </p:blipFill>
        <p:spPr bwMode="auto">
          <a:xfrm>
            <a:off x="154506" y="2846694"/>
            <a:ext cx="2082254" cy="2868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6016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5087749"/>
              </p:ext>
            </p:extLst>
          </p:nvPr>
        </p:nvGraphicFramePr>
        <p:xfrm>
          <a:off x="160275" y="1628800"/>
          <a:ext cx="11910801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197868" y="1029816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601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73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459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745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031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ru-RU" sz="3600" b="1" dirty="0" smtClean="0">
                <a:solidFill>
                  <a:srgbClr val="224785"/>
                </a:solidFill>
                <a:latin typeface="Impact" panose="020B0806030902050204" pitchFamily="34" charset="0"/>
              </a:rPr>
              <a:t>Образовательные услуги ЦПЭ в 2019 году</a:t>
            </a:r>
            <a:endParaRPr lang="ru-RU" sz="3600" b="1" dirty="0">
              <a:solidFill>
                <a:srgbClr val="224785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89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7443262"/>
              </p:ext>
            </p:extLst>
          </p:nvPr>
        </p:nvGraphicFramePr>
        <p:xfrm>
          <a:off x="441784" y="2132856"/>
          <a:ext cx="11089232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05780" y="980728"/>
            <a:ext cx="1116124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601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73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459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745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031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ru-RU" sz="3200" b="1" dirty="0" smtClean="0">
                <a:solidFill>
                  <a:srgbClr val="224785"/>
                </a:solidFill>
                <a:latin typeface="Impact" panose="020B0806030902050204" pitchFamily="34" charset="0"/>
              </a:rPr>
              <a:t>Проведение экспортных семинаров в рамках соглашения с АНО ДПО «Школа экспорта РЭЦ»</a:t>
            </a:r>
            <a:endParaRPr lang="ru-RU" sz="3200" b="1" dirty="0">
              <a:solidFill>
                <a:srgbClr val="224785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86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7868" y="1066800"/>
            <a:ext cx="9753600" cy="43434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000" b="1" dirty="0" smtClean="0">
                <a:solidFill>
                  <a:srgbClr val="224785"/>
                </a:solidFill>
                <a:latin typeface="Impact" panose="020B0806030902050204" pitchFamily="34" charset="0"/>
              </a:rPr>
              <a:t>Ближайшие выездные мероприятия 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000" b="1" dirty="0" smtClean="0">
                <a:solidFill>
                  <a:srgbClr val="224785"/>
                </a:solidFill>
                <a:latin typeface="Impact" panose="020B0806030902050204" pitchFamily="34" charset="0"/>
              </a:rPr>
              <a:t>Центра поддержки экспорта 3 - 4 квартал 2019 г.</a:t>
            </a:r>
            <a:endParaRPr lang="ru-RU" sz="3000" b="1" dirty="0">
              <a:solidFill>
                <a:srgbClr val="224785"/>
              </a:solidFill>
              <a:latin typeface="Impact" panose="020B080603090205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152552" y="2132856"/>
            <a:ext cx="70567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400" b="1" dirty="0" err="1" smtClean="0">
                <a:solidFill>
                  <a:schemeClr val="tx2"/>
                </a:solidFill>
              </a:rPr>
              <a:t>KazBuild</a:t>
            </a:r>
            <a:r>
              <a:rPr lang="en-US" sz="1400" b="1" dirty="0" smtClean="0">
                <a:solidFill>
                  <a:schemeClr val="tx2"/>
                </a:solidFill>
              </a:rPr>
              <a:t> 2019 – </a:t>
            </a:r>
            <a:r>
              <a:rPr lang="ru-RU" sz="1400" b="1" dirty="0" smtClean="0">
                <a:solidFill>
                  <a:schemeClr val="tx2"/>
                </a:solidFill>
              </a:rPr>
              <a:t>Крупнейшая строительная выставка Казахстана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tx2"/>
                </a:solidFill>
              </a:rPr>
              <a:t>Более 4000 специалистов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tx2"/>
                </a:solidFill>
              </a:rPr>
              <a:t>41 страна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tx2"/>
                </a:solidFill>
              </a:rPr>
              <a:t>329 компаний</a:t>
            </a:r>
          </a:p>
          <a:p>
            <a:pPr algn="just"/>
            <a:r>
              <a:rPr lang="ru-RU" sz="1400" b="1" dirty="0" smtClean="0">
                <a:solidFill>
                  <a:schemeClr val="tx2"/>
                </a:solidFill>
              </a:rPr>
              <a:t>Проводится </a:t>
            </a:r>
            <a:r>
              <a:rPr lang="ru-RU" sz="1400" b="1" dirty="0">
                <a:solidFill>
                  <a:schemeClr val="tx2"/>
                </a:solidFill>
              </a:rPr>
              <a:t>при поддержке Торгового представительства Российской Федерации в </a:t>
            </a:r>
            <a:r>
              <a:rPr lang="ru-RU" sz="1400" b="1" dirty="0" smtClean="0">
                <a:solidFill>
                  <a:schemeClr val="tx2"/>
                </a:solidFill>
              </a:rPr>
              <a:t>Казахстане</a:t>
            </a:r>
            <a:r>
              <a:rPr lang="en-US" sz="1400" b="1" dirty="0" smtClean="0">
                <a:solidFill>
                  <a:schemeClr val="tx2"/>
                </a:solidFill>
              </a:rPr>
              <a:t>.</a:t>
            </a:r>
          </a:p>
          <a:p>
            <a:pPr algn="just"/>
            <a:r>
              <a:rPr lang="ru-RU" sz="1400" b="1" dirty="0" smtClean="0">
                <a:solidFill>
                  <a:schemeClr val="tx2"/>
                </a:solidFill>
              </a:rPr>
              <a:t>В 2018 году </a:t>
            </a:r>
            <a:r>
              <a:rPr lang="ru-RU" sz="1400" b="1" dirty="0">
                <a:solidFill>
                  <a:schemeClr val="tx2"/>
                </a:solidFill>
              </a:rPr>
              <a:t>78% Участников положительно оценило общую окупаемость инвестиций от выставки</a:t>
            </a:r>
            <a:endParaRPr lang="ru-RU" sz="1400" b="1" dirty="0">
              <a:solidFill>
                <a:schemeClr val="tx2"/>
              </a:solidFill>
              <a:latin typeface="Calibri"/>
              <a:ea typeface="Calibri"/>
              <a:cs typeface="Times New Roman"/>
            </a:endParaRPr>
          </a:p>
          <a:p>
            <a:pPr algn="just"/>
            <a:endParaRPr lang="en-US" sz="1400" b="1" dirty="0" smtClean="0">
              <a:solidFill>
                <a:schemeClr val="tx2"/>
              </a:solidFill>
            </a:endParaRPr>
          </a:p>
          <a:p>
            <a:pPr algn="just"/>
            <a:endParaRPr lang="ru-RU" sz="1400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52552" y="4005064"/>
            <a:ext cx="70567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400" b="1" dirty="0" err="1" smtClean="0">
                <a:solidFill>
                  <a:schemeClr val="tx2"/>
                </a:solidFill>
              </a:rPr>
              <a:t>WorldFood</a:t>
            </a:r>
            <a:r>
              <a:rPr lang="en-US" sz="1400" b="1" dirty="0" smtClean="0">
                <a:solidFill>
                  <a:schemeClr val="tx2"/>
                </a:solidFill>
              </a:rPr>
              <a:t> Moscow</a:t>
            </a:r>
            <a:r>
              <a:rPr lang="ru-RU" sz="1400" b="1" dirty="0" smtClean="0">
                <a:solidFill>
                  <a:schemeClr val="tx2"/>
                </a:solidFill>
              </a:rPr>
              <a:t> </a:t>
            </a:r>
            <a:r>
              <a:rPr lang="en-US" sz="1400" b="1" dirty="0" smtClean="0">
                <a:solidFill>
                  <a:schemeClr val="tx2"/>
                </a:solidFill>
              </a:rPr>
              <a:t>2019 – </a:t>
            </a:r>
            <a:r>
              <a:rPr lang="ru-RU" sz="1400" b="1" dirty="0" smtClean="0">
                <a:solidFill>
                  <a:schemeClr val="tx2"/>
                </a:solidFill>
              </a:rPr>
              <a:t>Крупнейшая в России осенняя выставка продуктов питания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tx2"/>
                </a:solidFill>
              </a:rPr>
              <a:t>Более 1560 участников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b="1" dirty="0" smtClean="0">
                <a:solidFill>
                  <a:schemeClr val="tx2"/>
                </a:solidFill>
              </a:rPr>
              <a:t>65 </a:t>
            </a:r>
            <a:r>
              <a:rPr lang="ru-RU" sz="1400" b="1" dirty="0" smtClean="0">
                <a:solidFill>
                  <a:schemeClr val="tx2"/>
                </a:solidFill>
              </a:rPr>
              <a:t>стран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tx2"/>
                </a:solidFill>
              </a:rPr>
              <a:t>329 компаний</a:t>
            </a:r>
          </a:p>
          <a:p>
            <a:pPr algn="just"/>
            <a:r>
              <a:rPr lang="ru-RU" sz="1400" b="1" dirty="0">
                <a:solidFill>
                  <a:schemeClr val="tx2"/>
                </a:solidFill>
              </a:rPr>
              <a:t>В 2018 году в выставке приняли участие 1560 участников из 65 стран мира.</a:t>
            </a:r>
            <a:endParaRPr lang="ru-RU" sz="1100" b="1" dirty="0">
              <a:solidFill>
                <a:schemeClr val="tx2"/>
              </a:solidFill>
              <a:ea typeface="Calibri"/>
              <a:cs typeface="Times New Roman"/>
            </a:endParaRPr>
          </a:p>
          <a:p>
            <a:pPr lvl="0" algn="just"/>
            <a:r>
              <a:rPr lang="ru-RU" altLang="ru-RU" sz="1400" b="1" dirty="0" smtClean="0">
                <a:solidFill>
                  <a:schemeClr val="tx2"/>
                </a:solidFill>
                <a:ea typeface="Calibri" pitchFamily="34" charset="0"/>
                <a:cs typeface="Arial" pitchFamily="34" charset="0"/>
              </a:rPr>
              <a:t>Высокий </a:t>
            </a:r>
            <a:r>
              <a:rPr lang="ru-RU" altLang="ru-RU" sz="1400" b="1" dirty="0">
                <a:solidFill>
                  <a:schemeClr val="tx2"/>
                </a:solidFill>
                <a:ea typeface="Calibri" pitchFamily="34" charset="0"/>
                <a:cs typeface="Arial" pitchFamily="34" charset="0"/>
              </a:rPr>
              <a:t>уровень выставки сертифицирован знаком UFI. </a:t>
            </a:r>
            <a:endParaRPr lang="ru-RU" altLang="ru-RU" b="1" dirty="0">
              <a:solidFill>
                <a:schemeClr val="tx2"/>
              </a:solidFill>
              <a:cs typeface="Arial" pitchFamily="34" charset="0"/>
            </a:endParaRPr>
          </a:p>
          <a:p>
            <a:pPr algn="just"/>
            <a:r>
              <a:rPr lang="ru-RU" sz="1400" b="1" dirty="0" smtClean="0">
                <a:solidFill>
                  <a:schemeClr val="tx2"/>
                </a:solidFill>
              </a:rPr>
              <a:t>Проводится </a:t>
            </a:r>
            <a:r>
              <a:rPr lang="ru-RU" sz="1400" b="1" dirty="0">
                <a:solidFill>
                  <a:schemeClr val="tx2"/>
                </a:solidFill>
              </a:rPr>
              <a:t>при поддержке Министерства сельского хозяйства РФ, Комитета Государственной думы РФ, Федерального агентства по рыболовству и других органов.</a:t>
            </a:r>
          </a:p>
        </p:txBody>
      </p:sp>
      <p:pic>
        <p:nvPicPr>
          <p:cNvPr id="2051" name="Picture 3" descr="ÐÐ°ÑÑÐ¸Ð½ÐºÐ¸ Ð¿Ð¾ Ð·Ð°Ð¿ÑÐ¾ÑÑ kazbuild 20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34" y="2069314"/>
            <a:ext cx="3384376" cy="99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ÐÐ°ÑÑÐ¸Ð½ÐºÐ¸ Ð¿Ð¾ Ð·Ð°Ð¿ÑÐ¾ÑÑ world food moscow 20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20" y="4005064"/>
            <a:ext cx="2448272" cy="1379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341884" y="2964539"/>
            <a:ext cx="3024336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chemeClr val="tx2"/>
                </a:solidFill>
              </a:rPr>
              <a:t>4-6.09.2019 г.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4467" y="5493911"/>
            <a:ext cx="3024336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chemeClr val="tx2"/>
                </a:solidFill>
              </a:rPr>
              <a:t>24-27.09.2019 г.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-583113" y="6449237"/>
            <a:ext cx="11339437" cy="373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450000" algn="ctr">
              <a:lnSpc>
                <a:spcPct val="114000"/>
              </a:lnSpc>
              <a:buClr>
                <a:schemeClr val="tx1"/>
              </a:buClr>
              <a:buSzPct val="80000"/>
              <a:defRPr/>
            </a:pPr>
            <a:r>
              <a:rPr lang="ru-RU" sz="1600" b="1" dirty="0" smtClean="0">
                <a:solidFill>
                  <a:srgbClr val="E30613"/>
                </a:solidFill>
              </a:rPr>
              <a:t>Расходы по переезду, проживанию и питанию участники выставки несут самостоятельно.</a:t>
            </a:r>
          </a:p>
        </p:txBody>
      </p:sp>
    </p:spTree>
    <p:extLst>
      <p:ext uri="{BB962C8B-B14F-4D97-AF65-F5344CB8AC3E}">
        <p14:creationId xmlns:p14="http://schemas.microsoft.com/office/powerpoint/2010/main" val="95289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152552" y="4083089"/>
            <a:ext cx="70567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400" b="1" dirty="0" smtClean="0">
                <a:solidFill>
                  <a:schemeClr val="tx2"/>
                </a:solidFill>
              </a:rPr>
              <a:t>CMTF 2019 – </a:t>
            </a:r>
            <a:r>
              <a:rPr lang="ru-RU" sz="1400" b="1" dirty="0">
                <a:solidFill>
                  <a:schemeClr val="tx2"/>
                </a:solidFill>
              </a:rPr>
              <a:t>14-ая китайская международная выставка медицинского туризма – </a:t>
            </a:r>
            <a:r>
              <a:rPr lang="ru-RU" sz="1400" b="1" dirty="0" err="1">
                <a:solidFill>
                  <a:schemeClr val="tx2"/>
                </a:solidFill>
              </a:rPr>
              <a:t>The</a:t>
            </a:r>
            <a:r>
              <a:rPr lang="ru-RU" sz="1400" b="1" dirty="0">
                <a:solidFill>
                  <a:schemeClr val="tx2"/>
                </a:solidFill>
              </a:rPr>
              <a:t> 14th </a:t>
            </a:r>
            <a:r>
              <a:rPr lang="ru-RU" sz="1400" b="1" dirty="0" err="1">
                <a:solidFill>
                  <a:schemeClr val="tx2"/>
                </a:solidFill>
              </a:rPr>
              <a:t>China</a:t>
            </a:r>
            <a:r>
              <a:rPr lang="ru-RU" sz="1400" b="1" dirty="0">
                <a:solidFill>
                  <a:schemeClr val="tx2"/>
                </a:solidFill>
              </a:rPr>
              <a:t> </a:t>
            </a:r>
            <a:r>
              <a:rPr lang="ru-RU" sz="1400" b="1" dirty="0" err="1">
                <a:solidFill>
                  <a:schemeClr val="tx2"/>
                </a:solidFill>
              </a:rPr>
              <a:t>International</a:t>
            </a:r>
            <a:r>
              <a:rPr lang="ru-RU" sz="1400" b="1" dirty="0">
                <a:solidFill>
                  <a:schemeClr val="tx2"/>
                </a:solidFill>
              </a:rPr>
              <a:t> </a:t>
            </a:r>
            <a:r>
              <a:rPr lang="ru-RU" sz="1400" b="1" dirty="0" err="1">
                <a:solidFill>
                  <a:schemeClr val="tx2"/>
                </a:solidFill>
              </a:rPr>
              <a:t>Medical</a:t>
            </a:r>
            <a:r>
              <a:rPr lang="ru-RU" sz="1400" b="1" dirty="0">
                <a:solidFill>
                  <a:schemeClr val="tx2"/>
                </a:solidFill>
              </a:rPr>
              <a:t> </a:t>
            </a:r>
            <a:r>
              <a:rPr lang="ru-RU" sz="1400" b="1" dirty="0" err="1">
                <a:solidFill>
                  <a:schemeClr val="tx2"/>
                </a:solidFill>
              </a:rPr>
              <a:t>Tourism</a:t>
            </a:r>
            <a:r>
              <a:rPr lang="ru-RU" sz="1400" b="1" dirty="0">
                <a:solidFill>
                  <a:schemeClr val="tx2"/>
                </a:solidFill>
              </a:rPr>
              <a:t> </a:t>
            </a:r>
            <a:r>
              <a:rPr lang="ru-RU" sz="1400" b="1" dirty="0" err="1">
                <a:solidFill>
                  <a:schemeClr val="tx2"/>
                </a:solidFill>
              </a:rPr>
              <a:t>Fair</a:t>
            </a:r>
            <a:r>
              <a:rPr lang="ru-RU" sz="1400" b="1" dirty="0">
                <a:solidFill>
                  <a:schemeClr val="tx2"/>
                </a:solidFill>
              </a:rPr>
              <a:t>, (</a:t>
            </a:r>
            <a:r>
              <a:rPr lang="ru-RU" sz="1400" b="1" dirty="0" err="1">
                <a:solidFill>
                  <a:schemeClr val="tx2"/>
                </a:solidFill>
              </a:rPr>
              <a:t>Beijing</a:t>
            </a:r>
            <a:r>
              <a:rPr lang="ru-RU" sz="1400" b="1" dirty="0">
                <a:solidFill>
                  <a:schemeClr val="tx2"/>
                </a:solidFill>
              </a:rPr>
              <a:t>) CMTF</a:t>
            </a:r>
            <a:endParaRPr lang="ru-RU" sz="1400" b="1" dirty="0">
              <a:solidFill>
                <a:schemeClr val="tx2"/>
              </a:solidFill>
              <a:latin typeface="Calibri"/>
              <a:ea typeface="Calibri"/>
              <a:cs typeface="Times New Roman"/>
            </a:endParaRPr>
          </a:p>
          <a:p>
            <a:pPr algn="just"/>
            <a:endParaRPr lang="ru-RU" sz="1400" b="1" dirty="0" smtClean="0">
              <a:solidFill>
                <a:schemeClr val="tx2"/>
              </a:solidFill>
            </a:endParaRPr>
          </a:p>
          <a:p>
            <a:pPr algn="just"/>
            <a:r>
              <a:rPr lang="ru-RU" sz="1400" b="1" dirty="0" smtClean="0">
                <a:solidFill>
                  <a:schemeClr val="tx2"/>
                </a:solidFill>
              </a:rPr>
              <a:t>Продвижение </a:t>
            </a:r>
            <a:r>
              <a:rPr lang="ru-RU" sz="1400" b="1" dirty="0">
                <a:solidFill>
                  <a:schemeClr val="tx2"/>
                </a:solidFill>
              </a:rPr>
              <a:t>самарских технологий искусственного оплодотворения за рубеж, поскольку именно российские технологии считаются лучшими в мире, а среди российских – самарские.</a:t>
            </a:r>
          </a:p>
          <a:p>
            <a:pPr indent="286385">
              <a:spcAft>
                <a:spcPts val="1000"/>
              </a:spcAft>
            </a:pPr>
            <a:r>
              <a:rPr lang="ru-RU" sz="1400" b="1" dirty="0">
                <a:solidFill>
                  <a:schemeClr val="tx2"/>
                </a:solidFill>
              </a:rPr>
              <a:t>Планируется участие 20000 посетителей и представителей около 500 компаний.  Событие включает семинары, </a:t>
            </a:r>
            <a:r>
              <a:rPr lang="ru-RU" sz="1400" b="1" dirty="0" smtClean="0">
                <a:solidFill>
                  <a:schemeClr val="tx2"/>
                </a:solidFill>
              </a:rPr>
              <a:t>как инструмент академического обмена </a:t>
            </a:r>
            <a:r>
              <a:rPr lang="ru-RU" sz="1400" b="1" dirty="0">
                <a:solidFill>
                  <a:schemeClr val="tx2"/>
                </a:solidFill>
              </a:rPr>
              <a:t>и сотрудничества в биологической медицине и индустрии здравоохранения. </a:t>
            </a:r>
            <a:endParaRPr lang="ru-RU" sz="1400" b="1" dirty="0">
              <a:solidFill>
                <a:schemeClr val="tx2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52552" y="1111964"/>
            <a:ext cx="705678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>
                <a:solidFill>
                  <a:schemeClr val="tx2"/>
                </a:solidFill>
              </a:rPr>
              <a:t>25-я Юбилейная Азербайджанская Международная Выставка </a:t>
            </a:r>
            <a:r>
              <a:rPr lang="en-US" sz="1400" b="1" dirty="0" err="1">
                <a:solidFill>
                  <a:schemeClr val="tx2"/>
                </a:solidFill>
              </a:rPr>
              <a:t>BakuBuild</a:t>
            </a:r>
            <a:r>
              <a:rPr lang="ru-RU" sz="1400" b="1" dirty="0">
                <a:solidFill>
                  <a:schemeClr val="tx2"/>
                </a:solidFill>
              </a:rPr>
              <a:t> 2019</a:t>
            </a:r>
            <a:endParaRPr lang="ru-RU" sz="1100" b="1" dirty="0">
              <a:solidFill>
                <a:schemeClr val="tx2"/>
              </a:solidFill>
              <a:latin typeface="Calibri"/>
              <a:ea typeface="Calibri"/>
              <a:cs typeface="Times New Roman"/>
            </a:endParaRPr>
          </a:p>
          <a:p>
            <a:pPr algn="just"/>
            <a:endParaRPr lang="en-US" sz="1400" b="1" dirty="0" smtClean="0">
              <a:solidFill>
                <a:schemeClr val="tx2"/>
              </a:solidFill>
            </a:endParaRPr>
          </a:p>
          <a:p>
            <a:pPr algn="just"/>
            <a:r>
              <a:rPr lang="ru-RU" sz="1400" b="1" dirty="0" err="1" smtClean="0">
                <a:solidFill>
                  <a:schemeClr val="tx2"/>
                </a:solidFill>
              </a:rPr>
              <a:t>WorldBuild</a:t>
            </a:r>
            <a:r>
              <a:rPr lang="ru-RU" sz="1400" b="1" dirty="0" smtClean="0">
                <a:solidFill>
                  <a:schemeClr val="tx2"/>
                </a:solidFill>
              </a:rPr>
              <a:t> </a:t>
            </a:r>
            <a:r>
              <a:rPr lang="ru-RU" sz="1400" b="1" dirty="0" err="1">
                <a:solidFill>
                  <a:schemeClr val="tx2"/>
                </a:solidFill>
              </a:rPr>
              <a:t>Baku</a:t>
            </a:r>
            <a:r>
              <a:rPr lang="ru-RU" sz="1400" b="1" dirty="0">
                <a:solidFill>
                  <a:schemeClr val="tx2"/>
                </a:solidFill>
              </a:rPr>
              <a:t> в 2018 году приняла 219 компании из 238 стран, с экспозицией ознакомилось 8889 посетителей. </a:t>
            </a:r>
            <a:endParaRPr lang="ru-RU" sz="1400" b="1" dirty="0" smtClean="0">
              <a:solidFill>
                <a:schemeClr val="tx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tx2"/>
                </a:solidFill>
              </a:rPr>
              <a:t>85</a:t>
            </a:r>
            <a:r>
              <a:rPr lang="ru-RU" sz="1400" b="1" dirty="0">
                <a:solidFill>
                  <a:schemeClr val="tx2"/>
                </a:solidFill>
              </a:rPr>
              <a:t>% участвующих компаний наладили новые деловые контакты. </a:t>
            </a:r>
            <a:endParaRPr lang="ru-RU" sz="1400" b="1" dirty="0" smtClean="0">
              <a:solidFill>
                <a:schemeClr val="tx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tx2"/>
                </a:solidFill>
              </a:rPr>
              <a:t>72</a:t>
            </a:r>
            <a:r>
              <a:rPr lang="ru-RU" sz="1400" b="1" dirty="0">
                <a:solidFill>
                  <a:schemeClr val="tx2"/>
                </a:solidFill>
              </a:rPr>
              <a:t>% участников выразили удовлетворение качеством посетителей выставки. </a:t>
            </a:r>
            <a:endParaRPr lang="ru-RU" sz="1400" b="1" dirty="0" smtClean="0">
              <a:solidFill>
                <a:schemeClr val="tx2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tx2"/>
                </a:solidFill>
              </a:rPr>
              <a:t>87</a:t>
            </a:r>
            <a:r>
              <a:rPr lang="ru-RU" sz="1400" b="1" dirty="0">
                <a:solidFill>
                  <a:schemeClr val="tx2"/>
                </a:solidFill>
              </a:rPr>
              <a:t>% участников заключили договора в период проведения выставки</a:t>
            </a:r>
            <a:r>
              <a:rPr lang="ru-RU" sz="1400" b="1" dirty="0" smtClean="0">
                <a:solidFill>
                  <a:schemeClr val="tx2"/>
                </a:solidFill>
              </a:rPr>
              <a:t>.</a:t>
            </a:r>
            <a:r>
              <a:rPr lang="ru-RU" sz="1400" b="1" dirty="0">
                <a:solidFill>
                  <a:schemeClr val="tx2"/>
                </a:solidFill>
              </a:rPr>
              <a:t> </a:t>
            </a:r>
            <a:r>
              <a:rPr lang="ru-RU" sz="1400" b="1" dirty="0" err="1">
                <a:solidFill>
                  <a:schemeClr val="tx2"/>
                </a:solidFill>
              </a:rPr>
              <a:t>WorldBuild</a:t>
            </a:r>
            <a:r>
              <a:rPr lang="ru-RU" sz="1400" b="1" dirty="0">
                <a:solidFill>
                  <a:schemeClr val="tx2"/>
                </a:solidFill>
              </a:rPr>
              <a:t> </a:t>
            </a:r>
            <a:r>
              <a:rPr lang="ru-RU" sz="1400" b="1" dirty="0" err="1">
                <a:solidFill>
                  <a:schemeClr val="tx2"/>
                </a:solidFill>
              </a:rPr>
              <a:t>Baku</a:t>
            </a:r>
            <a:r>
              <a:rPr lang="ru-RU" sz="1400" b="1" dirty="0">
                <a:solidFill>
                  <a:schemeClr val="tx2"/>
                </a:solidFill>
              </a:rPr>
              <a:t> в 2017 году приняла 310 компании из 28 стран, с экспозицией ознакомилось 8852 посетителя. </a:t>
            </a:r>
            <a:endParaRPr lang="ru-RU" sz="1100" b="1" dirty="0">
              <a:solidFill>
                <a:schemeClr val="tx2"/>
              </a:solidFill>
              <a:latin typeface="Calibri"/>
              <a:ea typeface="Calibri"/>
              <a:cs typeface="Times New Roman"/>
            </a:endParaRPr>
          </a:p>
          <a:p>
            <a:pPr algn="just"/>
            <a:r>
              <a:rPr lang="ru-RU" sz="1400" b="1" dirty="0">
                <a:solidFill>
                  <a:schemeClr val="tx2"/>
                </a:solidFill>
              </a:rPr>
              <a:t/>
            </a:r>
            <a:br>
              <a:rPr lang="ru-RU" sz="1400" b="1" dirty="0">
                <a:solidFill>
                  <a:schemeClr val="tx2"/>
                </a:solidFill>
              </a:rPr>
            </a:br>
            <a:endParaRPr lang="ru-RU" sz="1400" b="1" dirty="0">
              <a:solidFill>
                <a:schemeClr val="tx2"/>
              </a:solidFill>
            </a:endParaRPr>
          </a:p>
        </p:txBody>
      </p:sp>
      <p:sp>
        <p:nvSpPr>
          <p:cNvPr id="13" name="AutoShape 2" descr="ÐÐ°ÑÑÐ¸Ð½ÐºÐ¸ Ð¿Ð¾ Ð·Ð°Ð¿ÑÐ¾ÑÑ cmtf beijing 201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ÐÐ°ÑÑÐ¸Ð½ÐºÐ¸ Ð¿Ð¾ Ð·Ð°Ð¿ÑÐ¾ÑÑ cmtf beijing 2019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AutoShape 6" descr="ÐÐ°ÑÑÐ¸Ð½ÐºÐ¸ Ð¿Ð¾ Ð·Ð°Ð¿ÑÐ¾ÑÑ cmtf beijing 2019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AutoShape 8" descr="data:image/jpeg;base64,/9j/4AAQSkZJRgABAQAAAQABAAD/2wCEAAkGBxAQEg8QEBAVFhAVFxYYFxYXFhYQEA4WGRYWGRkWFxceHSggGB4nHhgXIjEhJykrLi4uFx8zODMsNygtLisBCgoKDg0OGRAQGi0lHR0tLS0tLTctKy0tLS0tLS0tLS0rLi0tLS8tKy01LS0tLSstKy0rNS0tLSs3OC0tLS0tK//AABEIAIwArAMBIgACEQEDEQH/xAAcAAACAgMBAQAAAAAAAAAAAAAABwUGAQIEAwj/xABAEAACAQMCAwYEBAMGBAcAAAABAgMABBEFIQYSMQcTIkFRgVJhcZEUMqHBQmKxIzNDcoLhFVPR8BYlNVSSk7L/xAAZAQEAAwEBAAAAAAAAAAAAAAAAAQIDBAX/xAAnEQACAgEEAQMEAwAAAAAAAAAAAQIRAwQSITFREyJBBWGRoUJxsf/aAAwDAQACEQMRAD8AeNFFFAFFFFAFFFFAFYoqK1ziC2s15p5Qvov5nb6KNzRKyG0lbJWtSw86VGs9p8zkraxhF+J/Ex+eOgqqXmv3k/8AeXMh+QYqo9htXTDSzkceTWwh1yPaXVrZNmuIlPzdQf1NZh1W3fZJ42P8rq39DXz5uepJPzySandJ4Yvp8GKFlX4ie7X2J3NbPRxSuUqOaP1CcnUYWPLIrz71fiH3qgWnA18VCy37KvwqzuB9yK6R2dD/AN9Nn1/7NYenjX8/0dazZmuMf7L1WTVCPDmq2vitb3vQP8OTOG+W+R/SpXh7icyuba6jMN0B+U/llHqh8/pWcsXFxaaLwz8pSTTLTRWKzWZ0BRRRQBRRRQBRRRQBRRRQBWKKpXaNxd+BiEcRH4mQHl8+6Xzc/tRKyspKKs8uOeO0s8wW+HufM9Uh+vq3y+9KK7vJZ3Mkrl3PUtuf9q5C5YlmJLHJJO5YnqSa97WB5GVEUs5IAUDLMfQCu3FBRR5mfJKb+xslWnhrgy6vMPju4fjYHLD+VfP69KtvB3Z6kQWa8AeTYiPrHH6c3xH9KYKqAMDYVM9Vt4h+ScWhvmfXgr2hcH2loAVTnk+N8M3t5CrCSB12H2FVXiLje3tcoh7yYfwg+FD/ADH9hS81XiS6uie8lIT4F8KD7dfeoxaXLndvheWWzazDp1tirfhDTv8AiqyhyHmUn0XxH9Khpe0a1HSOU+yj96WS1qxrvj9Nxpcts8yX1fNJ+1JIalp2hWTnDF4/my+H7jNSOsabDfwq8Tr3i+KKVcEow6b+nqKSb1McK8QyWUqnJ7liOdP4cfEB5EVz5dFs90H0dOD6g5+3KlT+Rx6JeGaGN3GH6Ovwupww+4NSFR2ncgaUIw8ZEgA6kMBlvoSKka8xntR6M0UUVBYKKKKAKKKKAKKKKA5dRvEgikmc4RFLE/ICvm/XdWe8uJbiTq52HwKPyqPoKavbNqpjtUt1ODM/i/yLuR7nFJqGMswVQSxIAA3LE9AK0gq5ObM74OuwtJJ5FiiUs7EAAdSf+nzp48E8HR2CB3w1yw8TeSD4U9PmfOvHs+4QWwjEkozdOBzHr3QP8C/uat0sqopZiAoBJJ2AA6mpnkb4XQxYVH3Pv/AnmWNS7sAoGSTsAPU0quLuPHnLQWhKxdC/R5fp8K/qajeOeMGvXMMJxbKfoZiP4m+XoKqqmunT4EqlI49Xqm7jDheToU16qa51NegNetCVHiTjZ7hq6rHTp7gsIYy+ME48q4A1Nnsy03urXvSPFMeb/SNl/c+9Z6nU+nC12aaTS+tkp8L5F5ccN3qKzvbOFUEknGFA6nrUG5pvdp+p9za90D4pm5f9I3b9h70nnNYYc0skN0jpz6eGKe2Lb8ly/wDEbW76RNnIEAWQfFHzEfoACPpTdhlV1VlOVIBB8iDuDXztqdxzGMA5CRovy2GT+pNN3su1Pv7JUY+OFih9cdV/Q49q4dRjSSaPS0mVuTiy5UUUVyHohRRRQBRRRQBRRWDQCQ7Zrvnvkj8o4h7FiSf2qV7IeFM/+YTL6iEH9ZP2HvUPxHY/8S1uSCM5UlVZhvyqijnPtuPrTrs7ZIkSJBhFAVR6AVdvijCMbk2e9VC/nTUbmTTwT+HiXNwVPKXcnwRAjyG5PsK7uONeFjaSzD+8PhjHq7dPt19qjOyvTTFZ98+8twxkYnqR0XP6n3qF5Lydvb+Tcdm2m/8ALf8A+bUvOM9DS2vFtrZDhlXlXJZmY5GKelQraDG14L1t3WPkUeSnJy31xtWmPNKLtsxzaaMkkkuyvaR2c2oiT8QGabHiIYquT5AfKvXUOBdPjjZhG3NsFHOd2Jwo+5FXWl92pa88At4YXKyFuckYyoGQv65+1TDJklKk2Vy4sOOFuK4JKPs8sMAFXJxv4zufM1PwaWI1VEkkCqAAOYbADAHSqN2aaje3UsrzXDtDGoHKccrM3Ty8gM+9XrXNQFtBNO38CE/U42H3xUZHPdtbstgWPZvjGiO1bhK2uirTmRyoIGXxgH6VE2/Z/YM8ngflXCjxndsZY/qB96XS8W6lIwUXUnMxAAGOpOwG1O7R7UxQxI7FnCjmY9WY7sfvmrT340lZTG8WZt7eiuns307/AJb/AP2NUtw/w5bWPefh1Yc+OYFi2SM4/rXXqWnGblxNLHjP92wTm+uQa8dP0gwvz/iZ5Nscsjh0+uABvWTk2uWbxhGL4iv7JaigUVQ2CiiigCiiigMVFcUamLS1uLgndEOP8x2X9SKlaXnbTeFLOOMf4kgz9FBP/SpXJWTpM4exfSyVub2Td3YopO5IzzOfc4po1XOz2zEOn2a+sYY/Mv4v3qx0fYgqQoe0md77UrXTkPhUqD6Bn3Yn6KKbFvAsaIijCqAAPQAYFJ/RtZtIdX1C6u5eUq8iRjlZ8nm5SdhtgDHvVq1ntJ08QTdxMWl5CEHI4yxGBuRUtPopGSVuy06JqguVmdfyrLJGD8QQgE/fNddxcqnLzHd2CgebE+nsDSC0Hjq9sou5hKcvMzeJeZiWOTvmrNwvx2slwbjUplXu0KxIqNy5Y+N8DO+AB702fJCyp8DezXz9xrq34q8uJAfACUT05U2z77mmJr3aNYm3nFvNzTFCEHKy7nbOSPLOaTQatsC2ttnPqpKSUUxlcF8Z2NjbLEyymQks5Cggk9cHPQACufjrjiK9gWC3DgFgX5gF2HQDB9aXoagtWm2N7vkw9SezZ8Fw7M9L/EXyMwykIMh9MjZB99/anbPMqKzscKoJPyA3NKfs34i0+xgkM82JpG3HKzcqrsoyB9TUjxvx9aS2c0NrKWlkwv5WXlUnxHJHpt71jlblL7HVh2wh3z2VG87QNRZ5GjuCqFiVXlTCrk4HT0xVs7LeIb28uJxcTF40jBxhQAxbA6D0BpSlqcfYtppS2muCN5XAH+VBj+pP2pOq4RGLc5csY4ooorE7AooooAooooDFK7tyQ91aHy55B7laaNVHtN0druxkCDMkeJFHmeX8wHtmpXZSauJM8LODZ2ZHTuY//wACpWqN2Says9ksJP8AaQeEjz5Scqf29qvVGTF2kfN/HNmYdQvEIxmQuPmH8QP61BU8O0rgw3yCe3A/ERjHL0Ey+mfUeX2pKXVtJEzJKjI46qwKkferp2jmnFpnlWQaxWUBJwASfluTVihkGshqsOj8EX1wOcx91F1Mkp7tAPXB3NdE93Yaf4bQC5uh/juB3EJ9Yk/iI9TTd4Gz5fBGJpghRZrvKht0i6TTD4iP4E+Z3PlUXLJksQAoPkM8qj0GaLq5eV2kkcs7blmOWY/WvKptkNL4Ni1YJrFFRbCSR0afZvcSxQxjLyMFH1J6+3WvpXRdPS1ght0/LGoH1Pmfc5qgdkvCZiH46dcO64iU9VQ9XPzPl8qZ1ZydnVijSvyZoooqpqFFFFAFFFFAFYNZooBc6twlc2VydQ0sA5z3luThZATlgvyPXHkelWPRuLbefwSZgnH5opvA4PyJ2YfSrFXjPaxybSIrf5lDf1qbKqNdHorA7j/auO/0m3uBiaFHH8yhj966Le1jj/IoX6bVWuMOHbq5Ba1vZYX+DmIhf7bqaIl9dGt5wnosALzW8CD1Zio/VqreoccaTZZWxtkkf1VAiA/NiMn2pe8QaFf27E3cch/nJMiN8w+9QwqyX3Odzfiie4i4uvL8kTSYj8ok8CD6+Z96gaKKv0ZNt8sKKKmtD4VvbwjuYG5PjbwRD/UevtUBJvhELTJ7POz9pSl1eIREMFIzs0p8mYeS/Lzq0cJdm9vaESz4mnHTI/soz/Kp6n5mr2Kq5eDeGKuWYVQNh0raiiqG4UUUUAUUUUAUUUUAUUVXNe1RILi0iYSlrhuRSr8qIRjcj38qIhssOazSz0PUI7iHUBqVy5iS4KAGRkIUN4RhME74qe40nMNg8kMsqqsfhdHXJOwXmZvEc58qmuSqlxZbVOazSn4T1Ka2bTo4t1uye8d5TPzuE5i3KD/ZnO2POrVwtxOXtbi5vXRVimkTmAKqFUgDI96NUFNMtboGBBGR6HcVX9Q4J06fJe1QH1Uch/So7jy/Zf8AhjxTMiPcIGZG5A0bLk5Ppjeoe31uacXFvPzEsplUtKtvElt3mFLuNwxG/wBqJMhyV0ySk7KtNO470fISZH6g1iDsu0wHfvWIxsZP6gAVtxrxA9laIsHPzNGDHMCJVUqV/Ox2OQevnWupOYuW9JlN1JCsaxoYw8vNjdUzuRnrjap5IajfROabwfp9vvHax83qRzt+uanVUDYYxVE4ounjtbFJTLmSSMd47d3cxMMtl+QYOwIOOtQK6xJJcXVwkzPMIlSLulKRMhBJmPOeVcbjf06VFNk7kuKG5WKonE2oyqsCiWUSLA0jEACG6UoQyMVOFYbMCPaq3balLIIJzcSP3UaxJ3RHfvNLglGD7OyrvnGN6US5qxv5ozVA4xndLjRzzPn+15vzKXxECeZUPy39Khr3V3vRaRqjpzBJyU7xnVVl5So8W4880SIc6dDZorVTtW1QaBRRRQBRRRQGKpnFdtLLeaY8cMjJDKTI3L4VBAwR6+1XSsURDVlA4PtprRNQaW0kZnnd41CgtIDnGCdh710cd2z3Wnu7B40RC5iIxI0g2VWx5Dc7ddqvFaOAdiMg1N8ldvFCu0fhl1bRbm3gOcc85JKqp7rlBIPTPyFWXgnQ3jtZ4byJcSTSPyHDqysQQT9qtwGKzRsKCRRu0aL/ANMCxF0W5TKqObwgEYx0+VRd3pNyGuL5I1/EMVC23dF4u5U7xsSuC5G+RtnamWRW1LDjbF7xbpI1CGzWKKWOR8KI2Bjjt0DAu8idNsYHrmt9TdDq+mRIrEwxyBvCcKCmFbPt1q/Yrz5BzZwObpnG+PSlhxKlx1C7mBxG7pAJZG5RzEuUKRqB5+Ikn0AqiRaVdKWRbNpGihtWdW2R+UEvGR/FzBsYHoadla4HXHWiYcLYvOLXuSbSOK2kCSW8qd2ApWGR1CgEjzC81VuwslY2kLRS4kvSwBV0DQrGqFvkcg06cVoUGxwMjp8qWQ8duxf8dWLs2Y1fu7S2lIK5Ld7IAiKD1OBuflUINPkh/AvcWkotmVFxGqyS5wAYpRnaNj4gPXOabhA9OtBGetTZLgrNLdQFUAYAAwD1UY6GvagUVUuFFFFAf//Z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10" descr="data:image/jpeg;base64,/9j/4AAQSkZJRgABAQAAAQABAAD/2wCEAAkGBxAQEg8QEBAVFhAVFxYYFxYXFhYQEA4WGRYWGRkWFxceHSggGB4nHhgXIjEhJykrLi4uFx8zODMsNygtLisBCgoKDg0OGRAQGi0lHR0tLS0tLTctKy0tLS0tLS0tLS0rLi0tLS8tKy01LS0tLSstKy0rNS0tLSs3OC0tLS0tK//AABEIAIwArAMBIgACEQEDEQH/xAAcAAACAgMBAQAAAAAAAAAAAAAABwUGAQIEAwj/xABAEAACAQMCAwYEBAMGBAcAAAABAgMABBEFIQYSMQcTIkFRgVJhcZEUMqHBQmKxIzNDcoLhFVPR8BYlNVSSk7L/xAAZAQEAAwEBAAAAAAAAAAAAAAAAAQIDBAX/xAAnEQACAgEEAQMEAwAAAAAAAAAAAQIRAwQSITFREyJBBWGRoUJxsf/aAAwDAQACEQMRAD8AeNFFFAFFFFAFFFFAFYoqK1ziC2s15p5Qvov5nb6KNzRKyG0lbJWtSw86VGs9p8zkraxhF+J/Ex+eOgqqXmv3k/8AeXMh+QYqo9htXTDSzkceTWwh1yPaXVrZNmuIlPzdQf1NZh1W3fZJ42P8rq39DXz5uepJPzySandJ4Yvp8GKFlX4ie7X2J3NbPRxSuUqOaP1CcnUYWPLIrz71fiH3qgWnA18VCy37KvwqzuB9yK6R2dD/AN9Nn1/7NYenjX8/0dazZmuMf7L1WTVCPDmq2vitb3vQP8OTOG+W+R/SpXh7icyuba6jMN0B+U/llHqh8/pWcsXFxaaLwz8pSTTLTRWKzWZ0BRRRQBRRRQBRRRQBRRRQBWKKpXaNxd+BiEcRH4mQHl8+6Xzc/tRKyspKKs8uOeO0s8wW+HufM9Uh+vq3y+9KK7vJZ3Mkrl3PUtuf9q5C5YlmJLHJJO5YnqSa97WB5GVEUs5IAUDLMfQCu3FBRR5mfJKb+xslWnhrgy6vMPju4fjYHLD+VfP69KtvB3Z6kQWa8AeTYiPrHH6c3xH9KYKqAMDYVM9Vt4h+ScWhvmfXgr2hcH2loAVTnk+N8M3t5CrCSB12H2FVXiLje3tcoh7yYfwg+FD/ADH9hS81XiS6uie8lIT4F8KD7dfeoxaXLndvheWWzazDp1tirfhDTv8AiqyhyHmUn0XxH9Khpe0a1HSOU+yj96WS1qxrvj9Nxpcts8yX1fNJ+1JIalp2hWTnDF4/my+H7jNSOsabDfwq8Tr3i+KKVcEow6b+nqKSb1McK8QyWUqnJ7liOdP4cfEB5EVz5dFs90H0dOD6g5+3KlT+Rx6JeGaGN3GH6Ovwupww+4NSFR2ncgaUIw8ZEgA6kMBlvoSKka8xntR6M0UUVBYKKKKAKKKKAKKKKA5dRvEgikmc4RFLE/ICvm/XdWe8uJbiTq52HwKPyqPoKavbNqpjtUt1ODM/i/yLuR7nFJqGMswVQSxIAA3LE9AK0gq5ObM74OuwtJJ5FiiUs7EAAdSf+nzp48E8HR2CB3w1yw8TeSD4U9PmfOvHs+4QWwjEkozdOBzHr3QP8C/uat0sqopZiAoBJJ2AA6mpnkb4XQxYVH3Pv/AnmWNS7sAoGSTsAPU0quLuPHnLQWhKxdC/R5fp8K/qajeOeMGvXMMJxbKfoZiP4m+XoKqqmunT4EqlI49Xqm7jDheToU16qa51NegNetCVHiTjZ7hq6rHTp7gsIYy+ME48q4A1Nnsy03urXvSPFMeb/SNl/c+9Z6nU+nC12aaTS+tkp8L5F5ccN3qKzvbOFUEknGFA6nrUG5pvdp+p9za90D4pm5f9I3b9h70nnNYYc0skN0jpz6eGKe2Lb8ly/wDEbW76RNnIEAWQfFHzEfoACPpTdhlV1VlOVIBB8iDuDXztqdxzGMA5CRovy2GT+pNN3su1Pv7JUY+OFih9cdV/Q49q4dRjSSaPS0mVuTiy5UUUVyHohRRRQBRRRQBRRWDQCQ7Zrvnvkj8o4h7FiSf2qV7IeFM/+YTL6iEH9ZP2HvUPxHY/8S1uSCM5UlVZhvyqijnPtuPrTrs7ZIkSJBhFAVR6AVdvijCMbk2e9VC/nTUbmTTwT+HiXNwVPKXcnwRAjyG5PsK7uONeFjaSzD+8PhjHq7dPt19qjOyvTTFZ98+8twxkYnqR0XP6n3qF5Lydvb+Tcdm2m/8ALf8A+bUvOM9DS2vFtrZDhlXlXJZmY5GKelQraDG14L1t3WPkUeSnJy31xtWmPNKLtsxzaaMkkkuyvaR2c2oiT8QGabHiIYquT5AfKvXUOBdPjjZhG3NsFHOd2Jwo+5FXWl92pa88At4YXKyFuckYyoGQv65+1TDJklKk2Vy4sOOFuK4JKPs8sMAFXJxv4zufM1PwaWI1VEkkCqAAOYbADAHSqN2aaje3UsrzXDtDGoHKccrM3Ty8gM+9XrXNQFtBNO38CE/U42H3xUZHPdtbstgWPZvjGiO1bhK2uirTmRyoIGXxgH6VE2/Z/YM8ngflXCjxndsZY/qB96XS8W6lIwUXUnMxAAGOpOwG1O7R7UxQxI7FnCjmY9WY7sfvmrT340lZTG8WZt7eiuns307/AJb/AP2NUtw/w5bWPefh1Yc+OYFi2SM4/rXXqWnGblxNLHjP92wTm+uQa8dP0gwvz/iZ5Nscsjh0+uABvWTk2uWbxhGL4iv7JaigUVQ2CiiigCiiigMVFcUamLS1uLgndEOP8x2X9SKlaXnbTeFLOOMf4kgz9FBP/SpXJWTpM4exfSyVub2Td3YopO5IzzOfc4po1XOz2zEOn2a+sYY/Mv4v3qx0fYgqQoe0md77UrXTkPhUqD6Bn3Yn6KKbFvAsaIijCqAAPQAYFJ/RtZtIdX1C6u5eUq8iRjlZ8nm5SdhtgDHvVq1ntJ08QTdxMWl5CEHI4yxGBuRUtPopGSVuy06JqguVmdfyrLJGD8QQgE/fNddxcqnLzHd2CgebE+nsDSC0Hjq9sou5hKcvMzeJeZiWOTvmrNwvx2slwbjUplXu0KxIqNy5Y+N8DO+AB702fJCyp8DezXz9xrq34q8uJAfACUT05U2z77mmJr3aNYm3nFvNzTFCEHKy7nbOSPLOaTQatsC2ttnPqpKSUUxlcF8Z2NjbLEyymQks5Cggk9cHPQACufjrjiK9gWC3DgFgX5gF2HQDB9aXoagtWm2N7vkw9SezZ8Fw7M9L/EXyMwykIMh9MjZB99/anbPMqKzscKoJPyA3NKfs34i0+xgkM82JpG3HKzcqrsoyB9TUjxvx9aS2c0NrKWlkwv5WXlUnxHJHpt71jlblL7HVh2wh3z2VG87QNRZ5GjuCqFiVXlTCrk4HT0xVs7LeIb28uJxcTF40jBxhQAxbA6D0BpSlqcfYtppS2muCN5XAH+VBj+pP2pOq4RGLc5csY4ooorE7AooooAooooDFK7tyQ91aHy55B7laaNVHtN0druxkCDMkeJFHmeX8wHtmpXZSauJM8LODZ2ZHTuY//wACpWqN2Says9ksJP8AaQeEjz5Scqf29qvVGTF2kfN/HNmYdQvEIxmQuPmH8QP61BU8O0rgw3yCe3A/ERjHL0Ey+mfUeX2pKXVtJEzJKjI46qwKkferp2jmnFpnlWQaxWUBJwASfluTVihkGshqsOj8EX1wOcx91F1Mkp7tAPXB3NdE93Yaf4bQC5uh/juB3EJ9Yk/iI9TTd4Gz5fBGJpghRZrvKht0i6TTD4iP4E+Z3PlUXLJksQAoPkM8qj0GaLq5eV2kkcs7blmOWY/WvKptkNL4Ni1YJrFFRbCSR0afZvcSxQxjLyMFH1J6+3WvpXRdPS1ght0/LGoH1Pmfc5qgdkvCZiH46dcO64iU9VQ9XPzPl8qZ1ZydnVijSvyZoooqpqFFFFAFFFFAFYNZooBc6twlc2VydQ0sA5z3luThZATlgvyPXHkelWPRuLbefwSZgnH5opvA4PyJ2YfSrFXjPaxybSIrf5lDf1qbKqNdHorA7j/auO/0m3uBiaFHH8yhj966Le1jj/IoX6bVWuMOHbq5Ba1vZYX+DmIhf7bqaIl9dGt5wnosALzW8CD1Zio/VqreoccaTZZWxtkkf1VAiA/NiMn2pe8QaFf27E3cch/nJMiN8w+9QwqyX3Odzfiie4i4uvL8kTSYj8ok8CD6+Z96gaKKv0ZNt8sKKKmtD4VvbwjuYG5PjbwRD/UevtUBJvhELTJ7POz9pSl1eIREMFIzs0p8mYeS/Lzq0cJdm9vaESz4mnHTI/soz/Kp6n5mr2Kq5eDeGKuWYVQNh0raiiqG4UUUUAUUUUAUUUUAUUVXNe1RILi0iYSlrhuRSr8qIRjcj38qIhssOazSz0PUI7iHUBqVy5iS4KAGRkIUN4RhME74qe40nMNg8kMsqqsfhdHXJOwXmZvEc58qmuSqlxZbVOazSn4T1Ka2bTo4t1uye8d5TPzuE5i3KD/ZnO2POrVwtxOXtbi5vXRVimkTmAKqFUgDI96NUFNMtboGBBGR6HcVX9Q4J06fJe1QH1Uch/So7jy/Zf8AhjxTMiPcIGZG5A0bLk5Ppjeoe31uacXFvPzEsplUtKtvElt3mFLuNwxG/wBqJMhyV0ySk7KtNO470fISZH6g1iDsu0wHfvWIxsZP6gAVtxrxA9laIsHPzNGDHMCJVUqV/Ox2OQevnWupOYuW9JlN1JCsaxoYw8vNjdUzuRnrjap5IajfROabwfp9vvHax83qRzt+uanVUDYYxVE4ounjtbFJTLmSSMd47d3cxMMtl+QYOwIOOtQK6xJJcXVwkzPMIlSLulKRMhBJmPOeVcbjf06VFNk7kuKG5WKonE2oyqsCiWUSLA0jEACG6UoQyMVOFYbMCPaq3balLIIJzcSP3UaxJ3RHfvNLglGD7OyrvnGN6US5qxv5ozVA4xndLjRzzPn+15vzKXxECeZUPy39Khr3V3vRaRqjpzBJyU7xnVVl5So8W4880SIc6dDZorVTtW1QaBRRRQBRRRQGKpnFdtLLeaY8cMjJDKTI3L4VBAwR6+1XSsURDVlA4PtprRNQaW0kZnnd41CgtIDnGCdh710cd2z3Wnu7B40RC5iIxI0g2VWx5Dc7ddqvFaOAdiMg1N8ldvFCu0fhl1bRbm3gOcc85JKqp7rlBIPTPyFWXgnQ3jtZ4byJcSTSPyHDqysQQT9qtwGKzRsKCRRu0aL/ANMCxF0W5TKqObwgEYx0+VRd3pNyGuL5I1/EMVC23dF4u5U7xsSuC5G+RtnamWRW1LDjbF7xbpI1CGzWKKWOR8KI2Bjjt0DAu8idNsYHrmt9TdDq+mRIrEwxyBvCcKCmFbPt1q/Yrz5BzZwObpnG+PSlhxKlx1C7mBxG7pAJZG5RzEuUKRqB5+Ikn0AqiRaVdKWRbNpGihtWdW2R+UEvGR/FzBsYHoadla4HXHWiYcLYvOLXuSbSOK2kCSW8qd2ApWGR1CgEjzC81VuwslY2kLRS4kvSwBV0DQrGqFvkcg06cVoUGxwMjp8qWQ8duxf8dWLs2Y1fu7S2lIK5Ld7IAiKD1OBuflUINPkh/AvcWkotmVFxGqyS5wAYpRnaNj4gPXOabhA9OtBGetTZLgrNLdQFUAYAAwD1UY6GvagUVUuFFFFAf//Z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5" name="Picture 11" descr="C:\Users\krypaev\Desktop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852" y="3992358"/>
            <a:ext cx="2355613" cy="191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ÐÐ°ÑÑÐ¸Ð½ÐºÐ¸ Ð¿Ð¾ Ð·Ð°Ð¿ÑÐ¾ÑÑ baku build 20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933" y="1328921"/>
            <a:ext cx="21907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909836" y="5988226"/>
            <a:ext cx="3024336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chemeClr val="tx2"/>
                </a:solidFill>
              </a:rPr>
              <a:t>22-24.11.2019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17575" y="3650726"/>
            <a:ext cx="3024336" cy="34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chemeClr val="tx2"/>
                </a:solidFill>
              </a:rPr>
              <a:t>22-25.10.2019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-583113" y="6449237"/>
            <a:ext cx="11339437" cy="373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450000" algn="ctr">
              <a:lnSpc>
                <a:spcPct val="114000"/>
              </a:lnSpc>
              <a:buClr>
                <a:schemeClr val="tx1"/>
              </a:buClr>
              <a:buSzPct val="80000"/>
              <a:defRPr/>
            </a:pPr>
            <a:r>
              <a:rPr lang="ru-RU" sz="1600" b="1" dirty="0" smtClean="0">
                <a:solidFill>
                  <a:srgbClr val="E30613"/>
                </a:solidFill>
              </a:rPr>
              <a:t>Расходы по переезду, проживанию и питанию участники выставки несут самостоятельно.</a:t>
            </a:r>
          </a:p>
        </p:txBody>
      </p:sp>
    </p:spTree>
    <p:extLst>
      <p:ext uri="{BB962C8B-B14F-4D97-AF65-F5344CB8AC3E}">
        <p14:creationId xmlns:p14="http://schemas.microsoft.com/office/powerpoint/2010/main" val="284401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-583113" y="6449237"/>
            <a:ext cx="11339437" cy="373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450000" algn="ctr">
              <a:lnSpc>
                <a:spcPct val="114000"/>
              </a:lnSpc>
              <a:buClr>
                <a:schemeClr val="tx1"/>
              </a:buClr>
              <a:buSzPct val="80000"/>
              <a:defRPr/>
            </a:pPr>
            <a:r>
              <a:rPr lang="ru-RU" sz="1600" b="1" dirty="0" smtClean="0">
                <a:solidFill>
                  <a:srgbClr val="E30613"/>
                </a:solidFill>
              </a:rPr>
              <a:t>Расходы по переезду, проживанию и питанию участники выставки несут самостоятельно.</a:t>
            </a:r>
          </a:p>
        </p:txBody>
      </p:sp>
      <p:sp>
        <p:nvSpPr>
          <p:cNvPr id="6" name="AutoShape 2" descr="Image result for adipec 201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Image result for adipec 2019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Users\krypaev\Desktop\main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80" y="1822007"/>
            <a:ext cx="3583817" cy="133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Image result for tüyak 20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876" y="3929279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726260" y="1475933"/>
            <a:ext cx="73448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tx2"/>
                </a:solidFill>
              </a:rPr>
              <a:t>ADIPEC 2019 - 22-я Международная Нефтегазовая Выставка и Конференция</a:t>
            </a:r>
          </a:p>
          <a:p>
            <a:endParaRPr lang="ru-RU" sz="1400" b="1" dirty="0" smtClean="0">
              <a:solidFill>
                <a:schemeClr val="tx2"/>
              </a:solidFill>
            </a:endParaRPr>
          </a:p>
          <a:p>
            <a:r>
              <a:rPr lang="ru-RU" sz="1400" b="1" dirty="0" smtClean="0">
                <a:solidFill>
                  <a:schemeClr val="tx2"/>
                </a:solidFill>
              </a:rPr>
              <a:t>ADIPEC </a:t>
            </a:r>
            <a:r>
              <a:rPr lang="ru-RU" sz="1400" b="1" dirty="0">
                <a:solidFill>
                  <a:schemeClr val="tx2"/>
                </a:solidFill>
              </a:rPr>
              <a:t>проводится ежегодно (до 2013 года 1 раз в 2 года) и представляет собой одно из важнейших событий нефтяной промышленности всего региона Ближнего Востока</a:t>
            </a:r>
            <a:r>
              <a:rPr lang="ru-RU" sz="1400" b="1" dirty="0" smtClean="0">
                <a:solidFill>
                  <a:schemeClr val="tx2"/>
                </a:solidFill>
              </a:rPr>
              <a:t>. </a:t>
            </a:r>
            <a:r>
              <a:rPr lang="ru-RU" sz="1400" b="1" dirty="0">
                <a:solidFill>
                  <a:schemeClr val="tx2"/>
                </a:solidFill>
              </a:rPr>
              <a:t>Выставка ADIPEC 2017 собрала около 2200 компаний-экспонентов, 27 </a:t>
            </a:r>
            <a:r>
              <a:rPr lang="ru-RU" sz="1400" b="1" dirty="0" err="1">
                <a:solidFill>
                  <a:schemeClr val="tx2"/>
                </a:solidFill>
              </a:rPr>
              <a:t>страновых</a:t>
            </a:r>
            <a:r>
              <a:rPr lang="ru-RU" sz="1400" b="1" dirty="0">
                <a:solidFill>
                  <a:schemeClr val="tx2"/>
                </a:solidFill>
              </a:rPr>
              <a:t> павильонов и порядка 100000 специалистов из более 125 стран на площади 135000 кв. м, включая специализированную площадку с экскурсиями на оффшорные суда. В 185 стратегических и технических конференциях ADIPEC 2017 было представлено более 900 докладчиков и около 10000 делегатов.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25860" y="3429000"/>
            <a:ext cx="27430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11.11.2019 - 14.11.2019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40929" y="4176953"/>
            <a:ext cx="731547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b="1" dirty="0" smtClean="0">
                <a:solidFill>
                  <a:schemeClr val="tx2"/>
                </a:solidFill>
              </a:rPr>
              <a:t>TÜYAK </a:t>
            </a:r>
            <a:r>
              <a:rPr lang="en-US" sz="1400" b="1" dirty="0" smtClean="0">
                <a:solidFill>
                  <a:schemeClr val="tx2"/>
                </a:solidFill>
              </a:rPr>
              <a:t>2019 - </a:t>
            </a:r>
            <a:r>
              <a:rPr lang="ru-RU" sz="1400" b="1" dirty="0" smtClean="0">
                <a:solidFill>
                  <a:schemeClr val="tx2"/>
                </a:solidFill>
              </a:rPr>
              <a:t>Международная </a:t>
            </a:r>
            <a:r>
              <a:rPr lang="ru-RU" sz="1400" b="1" dirty="0">
                <a:solidFill>
                  <a:schemeClr val="tx2"/>
                </a:solidFill>
              </a:rPr>
              <a:t>выставка и симпозиум </a:t>
            </a:r>
            <a:r>
              <a:rPr lang="de-DE" sz="1400" b="1" dirty="0">
                <a:solidFill>
                  <a:schemeClr val="tx2"/>
                </a:solidFill>
              </a:rPr>
              <a:t>International Exhibition </a:t>
            </a:r>
            <a:r>
              <a:rPr lang="de-DE" sz="1400" b="1" dirty="0" err="1">
                <a:solidFill>
                  <a:schemeClr val="tx2"/>
                </a:solidFill>
              </a:rPr>
              <a:t>and</a:t>
            </a:r>
            <a:r>
              <a:rPr lang="de-DE" sz="1400" b="1" dirty="0">
                <a:solidFill>
                  <a:schemeClr val="tx2"/>
                </a:solidFill>
              </a:rPr>
              <a:t> Symposium on </a:t>
            </a:r>
            <a:r>
              <a:rPr lang="de-DE" sz="1400" b="1" dirty="0" err="1">
                <a:solidFill>
                  <a:schemeClr val="tx2"/>
                </a:solidFill>
              </a:rPr>
              <a:t>Fire</a:t>
            </a:r>
            <a:r>
              <a:rPr lang="de-DE" sz="1400" b="1" dirty="0">
                <a:solidFill>
                  <a:schemeClr val="tx2"/>
                </a:solidFill>
              </a:rPr>
              <a:t> </a:t>
            </a:r>
            <a:r>
              <a:rPr lang="de-DE" sz="1400" b="1" dirty="0" err="1">
                <a:solidFill>
                  <a:schemeClr val="tx2"/>
                </a:solidFill>
              </a:rPr>
              <a:t>and</a:t>
            </a:r>
            <a:r>
              <a:rPr lang="de-DE" sz="1400" b="1" dirty="0">
                <a:solidFill>
                  <a:schemeClr val="tx2"/>
                </a:solidFill>
              </a:rPr>
              <a:t> </a:t>
            </a:r>
            <a:r>
              <a:rPr lang="de-DE" sz="1400" b="1" dirty="0" err="1">
                <a:solidFill>
                  <a:schemeClr val="tx2"/>
                </a:solidFill>
              </a:rPr>
              <a:t>Safety</a:t>
            </a:r>
            <a:endParaRPr lang="ru-RU" sz="1400" b="1" dirty="0" smtClean="0">
              <a:solidFill>
                <a:schemeClr val="tx2"/>
              </a:solidFill>
            </a:endParaRPr>
          </a:p>
          <a:p>
            <a:endParaRPr lang="ru-RU" sz="1400" b="1" dirty="0" smtClean="0">
              <a:solidFill>
                <a:schemeClr val="tx2"/>
              </a:solidFill>
            </a:endParaRPr>
          </a:p>
          <a:p>
            <a:r>
              <a:rPr lang="ru-RU" sz="1400" b="1" dirty="0" smtClean="0">
                <a:solidFill>
                  <a:schemeClr val="tx2"/>
                </a:solidFill>
              </a:rPr>
              <a:t>На </a:t>
            </a:r>
            <a:r>
              <a:rPr lang="ru-RU" sz="1400" b="1" dirty="0">
                <a:solidFill>
                  <a:schemeClr val="tx2"/>
                </a:solidFill>
              </a:rPr>
              <a:t>выставке, проводимой совместно с симпозиумом, отечественные и зарубежные производители в отрасли «Пожарная безопасность» представят свои технологические разработки и предложат свои новые продукты. Целью Международного симпозиума будет «Пожарная безопасность и новые технологии на промышленных предприятиях», и приоритет будет отдан этим вопросам.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125860" y="6017511"/>
            <a:ext cx="2566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4.12.2019 – 5.12.2019 </a:t>
            </a:r>
            <a:endParaRPr lang="ru-RU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8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804" y="3798332"/>
            <a:ext cx="11305256" cy="260591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000" b="1" dirty="0" smtClean="0">
                <a:solidFill>
                  <a:schemeClr val="tx2"/>
                </a:solidFill>
              </a:rPr>
              <a:t>Международная продовольственная выставка «</a:t>
            </a:r>
            <a:r>
              <a:rPr lang="ru-RU" sz="2000" b="1" dirty="0" err="1" smtClean="0">
                <a:solidFill>
                  <a:schemeClr val="tx2"/>
                </a:solidFill>
              </a:rPr>
              <a:t>Петерфуд</a:t>
            </a:r>
            <a:r>
              <a:rPr lang="ru-RU" sz="2000" b="1" dirty="0" smtClean="0">
                <a:solidFill>
                  <a:schemeClr val="tx2"/>
                </a:solidFill>
              </a:rPr>
              <a:t>», 19-21 ноября 2019 года, Санкт-Петербург, Россия</a:t>
            </a:r>
          </a:p>
          <a:p>
            <a:pPr marL="45720" indent="0" algn="just">
              <a:buNone/>
            </a:pPr>
            <a:endParaRPr lang="ru-RU" sz="1800" b="1" dirty="0" smtClean="0">
              <a:solidFill>
                <a:schemeClr val="tx2"/>
              </a:solidFill>
            </a:endParaRPr>
          </a:p>
          <a:p>
            <a:pPr marL="45720" indent="0" algn="just">
              <a:buNone/>
            </a:pPr>
            <a:r>
              <a:rPr lang="ru-RU" sz="1800" b="1" dirty="0" smtClean="0">
                <a:solidFill>
                  <a:schemeClr val="tx2"/>
                </a:solidFill>
              </a:rPr>
              <a:t>Выставка «</a:t>
            </a:r>
            <a:r>
              <a:rPr lang="ru-RU" sz="1800" b="1" dirty="0" err="1" smtClean="0">
                <a:solidFill>
                  <a:schemeClr val="tx2"/>
                </a:solidFill>
              </a:rPr>
              <a:t>Петерфуд</a:t>
            </a:r>
            <a:r>
              <a:rPr lang="ru-RU" sz="1800" b="1" dirty="0" smtClean="0">
                <a:solidFill>
                  <a:schemeClr val="tx2"/>
                </a:solidFill>
              </a:rPr>
              <a:t>» – главная выставка Северо-Запада в сфере продовольственной торговли, которая более 25 лет является лучшей возможностью для установления деловых контактов и продвижения своего товара на рынке региона. «</a:t>
            </a:r>
            <a:r>
              <a:rPr lang="ru-RU" sz="1800" b="1" dirty="0" err="1" smtClean="0">
                <a:solidFill>
                  <a:schemeClr val="tx2"/>
                </a:solidFill>
              </a:rPr>
              <a:t>Петерфуд</a:t>
            </a:r>
            <a:r>
              <a:rPr lang="ru-RU" sz="1800" b="1" dirty="0" smtClean="0">
                <a:solidFill>
                  <a:schemeClr val="tx2"/>
                </a:solidFill>
              </a:rPr>
              <a:t>» – единственная выставка продуктов в стране, которая обеспечивает экспонентам гарантированный контакт с закупщиками розничных сетей прямо на стендах.</a:t>
            </a:r>
            <a:endParaRPr lang="ru-RU" sz="1800" b="1" dirty="0">
              <a:solidFill>
                <a:schemeClr val="tx2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923364" y="3059668"/>
            <a:ext cx="2611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b="1" dirty="0" smtClean="0">
                <a:solidFill>
                  <a:schemeClr val="tx2"/>
                </a:solidFill>
              </a:rPr>
              <a:t>19</a:t>
            </a:r>
            <a:r>
              <a:rPr lang="en-US" b="1" dirty="0" smtClean="0">
                <a:solidFill>
                  <a:schemeClr val="tx2"/>
                </a:solidFill>
              </a:rPr>
              <a:t>.11.2019-21.11.2019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1028" name="Picture 4" descr="Image result for петерфуд выставк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21203" r="5905" b="20808"/>
          <a:stretch/>
        </p:blipFill>
        <p:spPr bwMode="auto">
          <a:xfrm>
            <a:off x="3502124" y="1196752"/>
            <a:ext cx="5454093" cy="163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33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405780" y="1135387"/>
            <a:ext cx="11233248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601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173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459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745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03120" indent="-228600" algn="l" defTabSz="914400" rtl="0" eaLnBrk="1" latinLnBrk="0" hangingPunct="1">
              <a:spcBef>
                <a:spcPts val="600"/>
              </a:spcBef>
              <a:buSzPct val="80000"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ru-RU" sz="3000" b="1" dirty="0" smtClean="0">
                <a:solidFill>
                  <a:srgbClr val="224785"/>
                </a:solidFill>
                <a:latin typeface="Impact" panose="020B0806030902050204" pitchFamily="34" charset="0"/>
              </a:rPr>
              <a:t>Бизнес-миссии ЦПЭ  3 - 4 квартал 2019 г.</a:t>
            </a:r>
            <a:endParaRPr lang="ru-RU" sz="3000" b="1" dirty="0">
              <a:solidFill>
                <a:srgbClr val="224785"/>
              </a:solidFill>
              <a:latin typeface="Impact" panose="020B0806030902050204" pitchFamily="34" charset="0"/>
            </a:endParaRPr>
          </a:p>
        </p:txBody>
      </p:sp>
      <p:pic>
        <p:nvPicPr>
          <p:cNvPr id="3082" name="Picture 10" descr="Belarus flag icon - free downlo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701" y="2683393"/>
            <a:ext cx="1115488" cy="111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107936" y="3907529"/>
            <a:ext cx="1845049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Беларусь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-583113" y="6449237"/>
            <a:ext cx="11339437" cy="373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450000" algn="ctr">
              <a:lnSpc>
                <a:spcPct val="114000"/>
              </a:lnSpc>
              <a:buClr>
                <a:schemeClr val="tx1"/>
              </a:buClr>
              <a:buSzPct val="80000"/>
              <a:defRPr/>
            </a:pPr>
            <a:r>
              <a:rPr lang="ru-RU" sz="1600" b="1" dirty="0" smtClean="0">
                <a:solidFill>
                  <a:srgbClr val="E30613"/>
                </a:solidFill>
              </a:rPr>
              <a:t>Расходы по переезду, проживанию и питанию участники выставки несут самостоятельно.</a:t>
            </a:r>
          </a:p>
        </p:txBody>
      </p:sp>
      <p:pic>
        <p:nvPicPr>
          <p:cNvPr id="1026" name="Picture 2" descr="Mongolia flag icon - free downloa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633" y="2683393"/>
            <a:ext cx="1115488" cy="111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ran flag icon - free downloa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1210" y="2683393"/>
            <a:ext cx="1126151" cy="112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Uzbekistan flag icon - free downloa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1137" y="4601607"/>
            <a:ext cx="1113438" cy="111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8988256" y="5715045"/>
            <a:ext cx="2133081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Узбекистан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144575" y="3907529"/>
            <a:ext cx="1336802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Иран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867944" y="3907529"/>
            <a:ext cx="2002829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Монголия</a:t>
            </a:r>
            <a:endParaRPr lang="ru-RU" sz="2400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Kazakhstan flag icon - free downloa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536" y="4620232"/>
            <a:ext cx="1087497" cy="1087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6800857" y="5702074"/>
            <a:ext cx="2016224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Казахстан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820092" y="1739888"/>
            <a:ext cx="416115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Продолжается прием заявок на участие:</a:t>
            </a:r>
            <a:endParaRPr lang="ru-RU" sz="2400" b="1" dirty="0">
              <a:solidFill>
                <a:schemeClr val="tx2"/>
              </a:solidFill>
            </a:endParaRPr>
          </a:p>
        </p:txBody>
      </p:sp>
      <p:pic>
        <p:nvPicPr>
          <p:cNvPr id="29" name="Picture 2" descr="Israel flag icon - free downloa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988" y="4135013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Germany flag icon - free downloa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650" y="1963313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Italy flag icon - free download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988" y="1963313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Serbia flag icon - free download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650" y="4258808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3456346" y="3488746"/>
            <a:ext cx="1336802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Италия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95726" y="3488746"/>
            <a:ext cx="1917338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Германия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24746" y="5764950"/>
            <a:ext cx="148529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Сербия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240970" y="5764950"/>
            <a:ext cx="1917338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b="1" dirty="0" smtClean="0">
                <a:solidFill>
                  <a:schemeClr val="tx2"/>
                </a:solidFill>
              </a:rPr>
              <a:t>Израиль</a:t>
            </a:r>
            <a:endParaRPr lang="ru-RU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88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7614" y="1167408"/>
            <a:ext cx="9753600" cy="5334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Предстоящие круглые столы в 2019 г.</a:t>
            </a:r>
            <a:endParaRPr lang="ru-RU" sz="2400" b="1" dirty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0175380"/>
              </p:ext>
            </p:extLst>
          </p:nvPr>
        </p:nvGraphicFramePr>
        <p:xfrm>
          <a:off x="549796" y="1988840"/>
          <a:ext cx="10873208" cy="3403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776864"/>
                <a:gridCol w="1584176"/>
                <a:gridCol w="151216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Валютное регулирование и валютный контроль в РФ с учетом последних изменений законодательства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Тольятти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21.11.2019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Валютное регулирование и валютный контроль в РФ с учетом последних изменений законодательства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Самара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22.11.2019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Эффективные стратегии выхода на рынки стран СНГ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Самара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26.11.2019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Эффективные стратегии выхода на рынки стран СНГ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Тольятти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27.11.2019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ВЭД 2020: как грамотно минимизировать риски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Самара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04.12.2019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ВЭД 2020: как грамотно минимизировать риски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Тольятти</a:t>
                      </a:r>
                      <a:endParaRPr lang="ru-RU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05.12.2019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EA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Новые требования стандарта ISO</a:t>
                      </a:r>
                    </a:p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22000:2018, схемы сертификации FSSC версия 5</a:t>
                      </a:r>
                      <a:endParaRPr lang="ru-RU" sz="1800" b="1" i="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г. Самара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i="0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13.12.2019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ED7004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8364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7442393"/>
              </p:ext>
            </p:extLst>
          </p:nvPr>
        </p:nvGraphicFramePr>
        <p:xfrm>
          <a:off x="1217613" y="1828800"/>
          <a:ext cx="97536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8521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2450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936113651"/>
              </p:ext>
            </p:extLst>
          </p:nvPr>
        </p:nvGraphicFramePr>
        <p:xfrm>
          <a:off x="1236628" y="1196752"/>
          <a:ext cx="9406595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3" descr="P:\--Экспортный центр--\! Ира\иллюстрации\PricewaterhouseCoopers_Logo.sv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7385" y="2420888"/>
            <a:ext cx="1201004" cy="6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5322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7868" y="1268760"/>
            <a:ext cx="9753600" cy="405536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600" b="1" dirty="0" smtClean="0">
                <a:solidFill>
                  <a:srgbClr val="224785"/>
                </a:solidFill>
                <a:latin typeface="Impact" panose="020B0806030902050204" pitchFamily="34" charset="0"/>
              </a:rPr>
              <a:t>Маркетплейсы – электронные площадки для эффективной онлайн-торговли</a:t>
            </a:r>
            <a:endParaRPr lang="ru-RU" sz="3600" b="1" dirty="0">
              <a:solidFill>
                <a:srgbClr val="224785"/>
              </a:solidFill>
              <a:latin typeface="Impact" panose="020B080603090205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168521" y="0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 descr="ÐÐ°ÑÑÐ¸Ð½ÐºÐ¸ Ð¿Ð¾ Ð·Ð°Ð¿ÑÐ¾ÑÑ alibaba Ð»Ð¾Ð³Ð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04" y="3007216"/>
            <a:ext cx="4464496" cy="1957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ÐÐ°ÑÑÐ¸Ð½ÐºÐ¸ Ð¿Ð¾ Ð·Ð°Ð¿ÑÐ¾ÑÑ ebay Ð»Ð¾Ð³Ð¾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356" y="5306854"/>
            <a:ext cx="3024336" cy="120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epindu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364" y="2852936"/>
            <a:ext cx="6382445" cy="1546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7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Группа 58"/>
          <p:cNvGrpSpPr/>
          <p:nvPr/>
        </p:nvGrpSpPr>
        <p:grpSpPr>
          <a:xfrm>
            <a:off x="453049" y="1715991"/>
            <a:ext cx="10785350" cy="4593329"/>
            <a:chOff x="853604" y="590673"/>
            <a:chExt cx="8223405" cy="4089273"/>
          </a:xfrm>
        </p:grpSpPr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80584" y="590673"/>
              <a:ext cx="2507729" cy="1162674"/>
            </a:xfrm>
            <a:prstGeom prst="rect">
              <a:avLst/>
            </a:prstGeom>
          </p:spPr>
        </p:pic>
        <p:grpSp>
          <p:nvGrpSpPr>
            <p:cNvPr id="58" name="Группа 57"/>
            <p:cNvGrpSpPr/>
            <p:nvPr/>
          </p:nvGrpSpPr>
          <p:grpSpPr>
            <a:xfrm>
              <a:off x="853604" y="789095"/>
              <a:ext cx="8223405" cy="3890851"/>
              <a:chOff x="853604" y="789095"/>
              <a:chExt cx="8223405" cy="3890851"/>
            </a:xfrm>
          </p:grpSpPr>
          <p:sp>
            <p:nvSpPr>
              <p:cNvPr id="30" name="TextBox 29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>
                <a:off x="3824925" y="3593968"/>
                <a:ext cx="133883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200" b="1" dirty="0" smtClean="0">
                    <a:solidFill>
                      <a:schemeClr val="tx2"/>
                    </a:solidFill>
                  </a:rPr>
                  <a:t>Экспортный коуч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  <p:pic>
            <p:nvPicPr>
              <p:cNvPr id="31" name="Рисунок 3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95007" y="2799187"/>
                <a:ext cx="765585" cy="815515"/>
              </a:xfrm>
              <a:prstGeom prst="rect">
                <a:avLst/>
              </a:prstGeom>
            </p:spPr>
          </p:pic>
          <p:pic>
            <p:nvPicPr>
              <p:cNvPr id="33" name="Рисунок 32"/>
              <p:cNvPicPr>
                <a:picLocks noChangeAspect="1"/>
              </p:cNvPicPr>
              <p:nvPr/>
            </p:nvPicPr>
            <p:blipFill>
              <a:blip r:embed="rId4"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3604" y="2750873"/>
                <a:ext cx="994538" cy="897248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>
                <a:off x="961362" y="3648121"/>
                <a:ext cx="906377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1200" b="1" dirty="0" smtClean="0">
                    <a:solidFill>
                      <a:schemeClr val="tx2"/>
                    </a:solidFill>
                  </a:rPr>
                  <a:t>Экспортер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>
                <a:off x="7622703" y="3848949"/>
                <a:ext cx="145430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b="1" dirty="0" smtClean="0">
                    <a:solidFill>
                      <a:schemeClr val="tx2"/>
                    </a:solidFill>
                  </a:rPr>
                  <a:t>Центр поддержки экспорта Самарской области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  <p:sp>
            <p:nvSpPr>
              <p:cNvPr id="38" name="Стрелка вправо 37"/>
              <p:cNvSpPr/>
              <p:nvPr/>
            </p:nvSpPr>
            <p:spPr>
              <a:xfrm>
                <a:off x="2363134" y="2937658"/>
                <a:ext cx="1368152" cy="334964"/>
              </a:xfrm>
              <a:prstGeom prst="rightArrow">
                <a:avLst/>
              </a:prstGeom>
              <a:solidFill>
                <a:srgbClr val="13428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12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39" name="Стрелка вправо 38"/>
              <p:cNvSpPr/>
              <p:nvPr/>
            </p:nvSpPr>
            <p:spPr>
              <a:xfrm rot="10800000">
                <a:off x="2307517" y="3471361"/>
                <a:ext cx="1368152" cy="334964"/>
              </a:xfrm>
              <a:prstGeom prst="rightArrow">
                <a:avLst/>
              </a:prstGeom>
              <a:solidFill>
                <a:srgbClr val="E30613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12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41" name="Стрелка вправо 40"/>
              <p:cNvSpPr/>
              <p:nvPr/>
            </p:nvSpPr>
            <p:spPr>
              <a:xfrm rot="10800000">
                <a:off x="5473049" y="3441939"/>
                <a:ext cx="1989860" cy="334964"/>
              </a:xfrm>
              <a:prstGeom prst="rightArrow">
                <a:avLst/>
              </a:prstGeom>
              <a:solidFill>
                <a:srgbClr val="13428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12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42" name="Стрелка вправо 41"/>
              <p:cNvSpPr/>
              <p:nvPr/>
            </p:nvSpPr>
            <p:spPr>
              <a:xfrm rot="19137828">
                <a:off x="4795741" y="1851460"/>
                <a:ext cx="1868365" cy="334964"/>
              </a:xfrm>
              <a:prstGeom prst="rightArrow">
                <a:avLst/>
              </a:prstGeom>
              <a:solidFill>
                <a:srgbClr val="E30613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12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43" name="Стрелка вправо 42"/>
              <p:cNvSpPr/>
              <p:nvPr/>
            </p:nvSpPr>
            <p:spPr>
              <a:xfrm rot="8270324">
                <a:off x="4970313" y="2232937"/>
                <a:ext cx="2197707" cy="334964"/>
              </a:xfrm>
              <a:prstGeom prst="rightArrow">
                <a:avLst/>
              </a:prstGeom>
              <a:solidFill>
                <a:srgbClr val="13428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12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>
                <a:off x="2467339" y="2680187"/>
                <a:ext cx="1068377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1200" b="1" dirty="0" smtClean="0">
                    <a:solidFill>
                      <a:schemeClr val="tx2"/>
                    </a:solidFill>
                  </a:rPr>
                  <a:t>информация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>
                <a:off x="2145510" y="3822116"/>
                <a:ext cx="17120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b="1" dirty="0" smtClean="0">
                    <a:solidFill>
                      <a:schemeClr val="tx2"/>
                    </a:solidFill>
                  </a:rPr>
                  <a:t>сопровождение до контракта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 rot="19099063">
                <a:off x="4774965" y="1778614"/>
                <a:ext cx="13964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u-RU" sz="1200" b="1" dirty="0" smtClean="0">
                    <a:solidFill>
                      <a:schemeClr val="tx2"/>
                    </a:solidFill>
                  </a:rPr>
                  <a:t>«дорожная карта»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 rot="19099063">
                <a:off x="5265463" y="2297438"/>
                <a:ext cx="24302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b="1" dirty="0">
                    <a:solidFill>
                      <a:schemeClr val="tx2"/>
                    </a:solidFill>
                  </a:rPr>
                  <a:t>и</a:t>
                </a:r>
                <a:r>
                  <a:rPr lang="ru-RU" sz="1200" b="1" dirty="0" smtClean="0">
                    <a:solidFill>
                      <a:schemeClr val="tx2"/>
                    </a:solidFill>
                  </a:rPr>
                  <a:t>нструменты поддержки, оплата за 10 мес. +бонус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>
                <a:off x="5473048" y="3787125"/>
                <a:ext cx="22258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b="1" dirty="0">
                    <a:solidFill>
                      <a:schemeClr val="tx2"/>
                    </a:solidFill>
                  </a:rPr>
                  <a:t>и</a:t>
                </a:r>
                <a:r>
                  <a:rPr lang="ru-RU" sz="1200" b="1" dirty="0" smtClean="0">
                    <a:solidFill>
                      <a:schemeClr val="tx2"/>
                    </a:solidFill>
                  </a:rPr>
                  <a:t>нструменты поддержки, оплата за 2 мес.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  <p:sp>
            <p:nvSpPr>
              <p:cNvPr id="54" name="Стрелка углом 53"/>
              <p:cNvSpPr/>
              <p:nvPr/>
            </p:nvSpPr>
            <p:spPr>
              <a:xfrm>
                <a:off x="1186788" y="789095"/>
                <a:ext cx="5147608" cy="1574926"/>
              </a:xfrm>
              <a:prstGeom prst="bentArrow">
                <a:avLst>
                  <a:gd name="adj1" fmla="val 8450"/>
                  <a:gd name="adj2" fmla="val 11145"/>
                  <a:gd name="adj3" fmla="val 15763"/>
                  <a:gd name="adj4" fmla="val 43750"/>
                </a:avLst>
              </a:prstGeom>
              <a:solidFill>
                <a:srgbClr val="13428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12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="" xmlns:a16="http://schemas.microsoft.com/office/drawing/2014/main" id="{9D94EC6E-447F-4221-A300-06572A02D4BD}"/>
                  </a:ext>
                </a:extLst>
              </p:cNvPr>
              <p:cNvSpPr txBox="1"/>
              <p:nvPr/>
            </p:nvSpPr>
            <p:spPr>
              <a:xfrm>
                <a:off x="1816202" y="1096511"/>
                <a:ext cx="40174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200" b="1" dirty="0" smtClean="0">
                    <a:solidFill>
                      <a:schemeClr val="tx2"/>
                    </a:solidFill>
                  </a:rPr>
                  <a:t>оплата услуг за 10 мес. по договору + бонус за контракт</a:t>
                </a:r>
                <a:endParaRPr lang="ru-RU" sz="1200" b="1" dirty="0">
                  <a:solidFill>
                    <a:schemeClr val="tx2"/>
                  </a:solidFill>
                </a:endParaRPr>
              </a:p>
            </p:txBody>
          </p:sp>
        </p:grpSp>
      </p:grpSp>
      <p:grpSp>
        <p:nvGrpSpPr>
          <p:cNvPr id="57" name="Группа 56"/>
          <p:cNvGrpSpPr/>
          <p:nvPr/>
        </p:nvGrpSpPr>
        <p:grpSpPr>
          <a:xfrm>
            <a:off x="3407102" y="5865419"/>
            <a:ext cx="5423615" cy="806521"/>
            <a:chOff x="1853830" y="6520605"/>
            <a:chExt cx="2650608" cy="1042737"/>
          </a:xfrm>
        </p:grpSpPr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9D94EC6E-447F-4221-A300-06572A02D4BD}"/>
                </a:ext>
              </a:extLst>
            </p:cNvPr>
            <p:cNvSpPr txBox="1"/>
            <p:nvPr/>
          </p:nvSpPr>
          <p:spPr>
            <a:xfrm>
              <a:off x="1853830" y="6727712"/>
              <a:ext cx="2650608" cy="835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1200" b="1" dirty="0" smtClean="0">
                <a:solidFill>
                  <a:schemeClr val="tx2"/>
                </a:solidFill>
              </a:endParaRPr>
            </a:p>
            <a:p>
              <a:pPr marL="171450" indent="-171450">
                <a:buFont typeface="Arial" pitchFamily="34" charset="0"/>
                <a:buChar char="•"/>
              </a:pPr>
              <a:r>
                <a:rPr lang="ru-RU" sz="1200" b="1" dirty="0" smtClean="0">
                  <a:solidFill>
                    <a:schemeClr val="tx2"/>
                  </a:solidFill>
                </a:rPr>
                <a:t>2 мес. бесплатно (ЦПЭ Самарской области)</a:t>
              </a:r>
            </a:p>
            <a:p>
              <a:pPr marL="171450" indent="-171450">
                <a:buFont typeface="Arial" pitchFamily="34" charset="0"/>
                <a:buChar char="•"/>
              </a:pPr>
              <a:r>
                <a:rPr lang="ru-RU" sz="1200" b="1" dirty="0" smtClean="0">
                  <a:solidFill>
                    <a:schemeClr val="tx2"/>
                  </a:solidFill>
                </a:rPr>
                <a:t>10 мес. </a:t>
              </a:r>
              <a:r>
                <a:rPr lang="ru-RU" sz="1200" b="1" dirty="0">
                  <a:solidFill>
                    <a:schemeClr val="tx2"/>
                  </a:solidFill>
                </a:rPr>
                <a:t>д</a:t>
              </a:r>
              <a:r>
                <a:rPr lang="ru-RU" sz="1200" b="1" dirty="0" smtClean="0">
                  <a:solidFill>
                    <a:schemeClr val="tx2"/>
                  </a:solidFill>
                </a:rPr>
                <a:t>оговор с РЭЦ</a:t>
              </a:r>
              <a:endParaRPr lang="ru-RU" sz="1200" b="1" dirty="0">
                <a:solidFill>
                  <a:schemeClr val="tx2"/>
                </a:solidFill>
              </a:endParaRPr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1912118" y="6520605"/>
              <a:ext cx="1747952" cy="3581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200" b="1" dirty="0">
                  <a:solidFill>
                    <a:srgbClr val="E30613"/>
                  </a:solidFill>
                </a:rPr>
                <a:t>Продолжительность </a:t>
              </a:r>
              <a:r>
                <a:rPr lang="ru-RU" sz="1200" b="1" dirty="0" smtClean="0">
                  <a:solidFill>
                    <a:srgbClr val="E30613"/>
                  </a:solidFill>
                </a:rPr>
                <a:t>проекта – 12 месяцев </a:t>
              </a:r>
              <a:endParaRPr lang="ru-RU" sz="1200" b="1" dirty="0">
                <a:solidFill>
                  <a:srgbClr val="E30613"/>
                </a:solidFill>
              </a:endParaRPr>
            </a:p>
          </p:txBody>
        </p:sp>
      </p:grp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3898"/>
          <a:stretch>
            <a:fillRect/>
          </a:stretch>
        </p:blipFill>
        <p:spPr bwMode="auto">
          <a:xfrm>
            <a:off x="2578032" y="-27384"/>
            <a:ext cx="742955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9D94EC6E-447F-4221-A300-06572A02D4BD}"/>
              </a:ext>
            </a:extLst>
          </p:cNvPr>
          <p:cNvSpPr txBox="1"/>
          <p:nvPr/>
        </p:nvSpPr>
        <p:spPr>
          <a:xfrm>
            <a:off x="1767713" y="1092332"/>
            <a:ext cx="8860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err="1" smtClean="0">
                <a:solidFill>
                  <a:srgbClr val="224785"/>
                </a:solidFill>
                <a:latin typeface="Impact" panose="020B0806030902050204" pitchFamily="34" charset="0"/>
              </a:rPr>
              <a:t>Коучинговый</a:t>
            </a:r>
            <a:r>
              <a:rPr lang="ru-RU" sz="3600" b="1" dirty="0" smtClean="0">
                <a:solidFill>
                  <a:srgbClr val="224785"/>
                </a:solidFill>
                <a:latin typeface="Impact" panose="020B0806030902050204" pitchFamily="34" charset="0"/>
              </a:rPr>
              <a:t> проект РЭЦ (совместно с ЦПЭ)</a:t>
            </a:r>
            <a:endParaRPr lang="ru-RU" sz="3600" b="1" dirty="0">
              <a:solidFill>
                <a:srgbClr val="224785"/>
              </a:solidFill>
              <a:latin typeface="Impact" panose="020B0806030902050204" pitchFamily="34" charset="0"/>
            </a:endParaRPr>
          </a:p>
        </p:txBody>
      </p:sp>
      <p:pic>
        <p:nvPicPr>
          <p:cNvPr id="53" name="Picture 2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969" r="48070"/>
          <a:stretch/>
        </p:blipFill>
        <p:spPr bwMode="auto">
          <a:xfrm>
            <a:off x="9803357" y="4634385"/>
            <a:ext cx="894751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5344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6" descr="ÐÐ°ÑÑÐ¸Ð½ÐºÐ¸ Ð¿Ð¾ Ð·Ð°Ð¿ÑÐ¾ÑÑ vk png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810" y="4857760"/>
            <a:ext cx="112395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Прямоугольник 12"/>
          <p:cNvSpPr/>
          <p:nvPr/>
        </p:nvSpPr>
        <p:spPr>
          <a:xfrm>
            <a:off x="1462393" y="1825589"/>
            <a:ext cx="1056692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US" sz="2800" b="1" dirty="0">
                <a:solidFill>
                  <a:srgbClr val="224785"/>
                </a:solidFill>
              </a:rPr>
              <a:t>https://www.facebook.com/export63/</a:t>
            </a:r>
          </a:p>
          <a:p>
            <a:pPr>
              <a:spcAft>
                <a:spcPts val="2400"/>
              </a:spcAft>
            </a:pPr>
            <a:r>
              <a:rPr lang="en-US" sz="2800" b="1" dirty="0">
                <a:solidFill>
                  <a:srgbClr val="224785"/>
                </a:solidFill>
              </a:rPr>
              <a:t>https://</a:t>
            </a:r>
            <a:r>
              <a:rPr lang="en-US" sz="2800" b="1" dirty="0" smtClean="0">
                <a:solidFill>
                  <a:srgbClr val="224785"/>
                </a:solidFill>
              </a:rPr>
              <a:t>www.instagram.com/samara_export_center</a:t>
            </a:r>
            <a:endParaRPr lang="en-US" sz="2800" b="1" dirty="0">
              <a:solidFill>
                <a:srgbClr val="224785"/>
              </a:solidFill>
            </a:endParaRPr>
          </a:p>
          <a:p>
            <a:pPr>
              <a:spcAft>
                <a:spcPts val="2400"/>
              </a:spcAft>
            </a:pPr>
            <a:r>
              <a:rPr lang="en-US" sz="2800" b="1" dirty="0">
                <a:solidFill>
                  <a:srgbClr val="224785"/>
                </a:solidFill>
              </a:rPr>
              <a:t>https://vk.com/rus63com</a:t>
            </a:r>
          </a:p>
          <a:p>
            <a:pPr>
              <a:spcAft>
                <a:spcPts val="2400"/>
              </a:spcAft>
            </a:pPr>
            <a:r>
              <a:rPr lang="en-US" sz="2800" b="1" dirty="0">
                <a:solidFill>
                  <a:srgbClr val="224785"/>
                </a:solidFill>
              </a:rPr>
              <a:t>https://twitter.com/rus63com</a:t>
            </a:r>
          </a:p>
        </p:txBody>
      </p:sp>
      <p:pic>
        <p:nvPicPr>
          <p:cNvPr id="15" name="Picture 7" descr="C:\Users\Admin\Downloads\music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089" y="3195194"/>
            <a:ext cx="795326" cy="795326"/>
          </a:xfrm>
          <a:prstGeom prst="rect">
            <a:avLst/>
          </a:prstGeom>
          <a:noFill/>
        </p:spPr>
      </p:pic>
      <p:pic>
        <p:nvPicPr>
          <p:cNvPr id="16" name="Picture 9" descr="C:\Users\Admin\Downloads\2067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452" y="1817081"/>
            <a:ext cx="642942" cy="642942"/>
          </a:xfrm>
          <a:prstGeom prst="rect">
            <a:avLst/>
          </a:prstGeom>
          <a:noFill/>
        </p:spPr>
      </p:pic>
      <p:pic>
        <p:nvPicPr>
          <p:cNvPr id="17" name="Picture 10" descr="C:\Users\Admin\Downloads\twitter_PNG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7599" y="3990520"/>
            <a:ext cx="642941" cy="642941"/>
          </a:xfrm>
          <a:prstGeom prst="rect">
            <a:avLst/>
          </a:prstGeom>
          <a:noFill/>
        </p:spPr>
      </p:pic>
      <p:pic>
        <p:nvPicPr>
          <p:cNvPr id="18" name="Picture 11" descr="C:\Users\Admin\Downloads\md_5a97a233244be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306" y="2423329"/>
            <a:ext cx="904892" cy="9048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393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Ц серый шаблон для презентаций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254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miter lim="800000"/>
        </a:ln>
        <a:ln w="25400" cap="flat" cmpd="sng" algn="ctr">
          <a:solidFill>
            <a:schemeClr val="phClr"/>
          </a:solidFill>
          <a:miter lim="800000"/>
        </a:ln>
        <a:ln w="38100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51055E0B-DCD6-40AD-88CF-E1D4BA71E5E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Ц серый шаблон для презентаций</Template>
  <TotalTime>0</TotalTime>
  <Words>986</Words>
  <Application>Microsoft Office PowerPoint</Application>
  <PresentationFormat>Произвольный</PresentationFormat>
  <Paragraphs>183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Ц серый шаблон для презентаций</vt:lpstr>
      <vt:lpstr>Центр поддержки экспорта  Самарской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Предстоящие круглые столы в 2019 г.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2019-01-23T12:33:10Z</dcterms:created>
  <dcterms:modified xsi:type="dcterms:W3CDTF">2019-11-14T07:04:50Z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TC028048779991</vt:lpwstr>
  </property>
</Properties>
</file>