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28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2DDCA-0C98-4A5B-A0C1-37FCED7099A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9F539-4FBD-4958-B470-56C49C41E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889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46B32-6A27-4866-B7C7-2E80EEFE761A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08D43-DEFB-497F-B7C4-63C0EE370B4C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3350-AD34-455E-97F2-C8E436263F89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8BA7F-5885-467A-A632-DC1202DF7097}" type="datetime1">
              <a:rPr lang="ru-RU" smtClean="0"/>
              <a:t>10.04.2018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050FC-3A9B-4DE2-B8FB-E1070BC63259}" type="datetime1">
              <a:rPr lang="ru-RU" smtClean="0"/>
              <a:t>10.04.2018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FEB00-0971-46AD-BC8F-45F2B567F54E}" type="datetime1">
              <a:rPr lang="ru-RU" smtClean="0"/>
              <a:t>10.04.2018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9394-EB41-4506-A8DE-40659409512A}" type="datetime1">
              <a:rPr lang="ru-RU" smtClean="0"/>
              <a:t>10.04.2018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9831-DDBA-49BE-AB2C-028BC408E0CA}" type="datetime1">
              <a:rPr lang="ru-RU" smtClean="0"/>
              <a:t>10.04.2018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287FA-3D25-441C-A943-0B665261E4B2}" type="datetime1">
              <a:rPr lang="ru-RU" smtClean="0"/>
              <a:t>10.04.2018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27FDF-5ABC-4EEB-8FDC-F1E6440F09A0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99ED4-7057-40A3-BD7E-A8E3F2DEE6E1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2512353-C32E-4C51-A82E-E512173F7435}" type="datetime1">
              <a:rPr lang="ru-RU" smtClean="0"/>
              <a:t>10.04.2018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5214" y="1268760"/>
            <a:ext cx="7543800" cy="2152650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ru-RU" dirty="0"/>
              <a:t>Примерный перечень локальной документации по охране труда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90" y="369169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187624" y="369169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24469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1. Положение о службе охраны труда.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08720"/>
            <a:ext cx="2524125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133082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431560" y="6133082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8497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2. Должностная инструкция инженера (специалиста) по охране труда.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3"/>
            <a:ext cx="7381875" cy="374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359552" y="6201618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182417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351212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526" y="116632"/>
            <a:ext cx="4608512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41884"/>
            <a:ext cx="7588324" cy="653752"/>
          </a:xfrm>
        </p:spPr>
        <p:txBody>
          <a:bodyPr/>
          <a:lstStyle/>
          <a:p>
            <a:r>
              <a:rPr lang="ru-RU" dirty="0"/>
              <a:t>3. Приказ о возложении обязанностей специалиста по охране труда.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093296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619672" y="6093296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98960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455" y="1048421"/>
            <a:ext cx="4556123" cy="341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628800"/>
            <a:ext cx="54726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+mj-lt"/>
              </a:rPr>
              <a:t>4.1. Программа проведения вводного инструктажа.</a:t>
            </a:r>
            <a:br>
              <a:rPr lang="ru-RU" sz="2400" dirty="0">
                <a:latin typeface="+mj-lt"/>
              </a:rPr>
            </a:br>
            <a:r>
              <a:rPr lang="ru-RU" sz="2400" dirty="0">
                <a:latin typeface="+mj-lt"/>
              </a:rPr>
              <a:t>4.2  Инструкция проведения вводного инструктажа.</a:t>
            </a:r>
            <a:br>
              <a:rPr lang="ru-RU" sz="2400" dirty="0">
                <a:latin typeface="+mj-lt"/>
              </a:rPr>
            </a:br>
            <a:r>
              <a:rPr lang="ru-RU" sz="2400" dirty="0">
                <a:latin typeface="+mj-lt"/>
              </a:rPr>
              <a:t>4.3  Журнал регистрации вводного инструктажа.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436022"/>
            <a:ext cx="3872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4. Вводный инструктаж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801928" y="5990490"/>
            <a:ext cx="6672264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33290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296933" cy="494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3469" y="924257"/>
            <a:ext cx="6786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5.1. программа проведения инструктажа на рабочем месте</a:t>
            </a:r>
            <a:r>
              <a:rPr lang="ru-RU" sz="2400" dirty="0"/>
              <a:t>.</a:t>
            </a:r>
          </a:p>
          <a:p>
            <a:r>
              <a:rPr lang="ru-RU" sz="2400" b="1" dirty="0"/>
              <a:t>5.2   перечень инструкций по охране труда для работников, действующих в организации. </a:t>
            </a:r>
          </a:p>
          <a:p>
            <a:r>
              <a:rPr lang="ru-RU" sz="2400" b="1" dirty="0"/>
              <a:t>5.3   инструкции по охране труда для работников.</a:t>
            </a:r>
          </a:p>
          <a:p>
            <a:r>
              <a:rPr lang="ru-RU" sz="2400" b="1" dirty="0"/>
              <a:t>5.4   журнал учета инструкций  по охране труда на рабочем месте.</a:t>
            </a:r>
          </a:p>
          <a:p>
            <a:r>
              <a:rPr lang="ru-RU" sz="2400" b="1" dirty="0"/>
              <a:t>5.5  журнал учета выдачи инструкций  по охране труда на рабочем месте.</a:t>
            </a:r>
          </a:p>
          <a:p>
            <a:r>
              <a:rPr lang="ru-RU" sz="2400" b="1" dirty="0"/>
              <a:t>5.6  журналы регистрации инструктажей  по охране труда на рабочем месте.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85714" y="401037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5. Инструктаж на рабочем месте.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691680" y="6093296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160" y="6083695"/>
            <a:ext cx="603976" cy="603976"/>
          </a:xfrm>
          <a:prstGeom prst="rect">
            <a:avLst/>
          </a:prstGeom>
          <a:effectLst>
            <a:glow rad="101600">
              <a:srgbClr val="FFFFFF">
                <a:lumMod val="95000"/>
                <a:alpha val="6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115601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Program Files\Microsoft Office\MEDIA\CAGCAT10\j0233018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1052736"/>
            <a:ext cx="7181685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332058"/>
            <a:ext cx="79928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 startAt="6"/>
            </a:pPr>
            <a:r>
              <a:rPr lang="ru-RU" sz="2800" b="1" dirty="0"/>
              <a:t>Комиссия по проверке знаний и требований охраны труда</a:t>
            </a:r>
            <a:r>
              <a:rPr lang="ru-RU" b="1" dirty="0"/>
              <a:t>.</a:t>
            </a:r>
          </a:p>
          <a:p>
            <a:pPr marL="342900" indent="-342900">
              <a:buAutoNum type="arabicPeriod" startAt="6"/>
            </a:pP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13081" y="1563164"/>
            <a:ext cx="7200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sz="2400" b="1" dirty="0">
                <a:solidFill>
                  <a:srgbClr val="FFFF00"/>
                </a:solidFill>
              </a:rPr>
              <a:t>6.1 приказ о создании постояннодействующей комиссии по проверке знаний  и требований охраны труда.</a:t>
            </a:r>
          </a:p>
          <a:p>
            <a:r>
              <a:rPr lang="ru-RU" sz="2400" b="1" dirty="0">
                <a:solidFill>
                  <a:srgbClr val="FFFF00"/>
                </a:solidFill>
              </a:rPr>
              <a:t>6.2 удостоверения членов комиссии о проверке знаний и требований охраны труда.</a:t>
            </a:r>
          </a:p>
          <a:p>
            <a:r>
              <a:rPr lang="ru-RU" sz="2400" b="1" dirty="0">
                <a:solidFill>
                  <a:srgbClr val="FFFF00"/>
                </a:solidFill>
              </a:rPr>
              <a:t>6.3 протоколы проверки знаний и требований охраны  труда.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89128" y="5990490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343621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144463"/>
            <a:ext cx="8999538" cy="48687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692696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7. Обеспечение работников СИЗ и смывающими и дезинфицирующими средствами.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7564" y="2060848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7.1 перечень должностей и профессий получающих СИЗ.</a:t>
            </a:r>
          </a:p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7.2 личные карточки выдачи СИЗ.</a:t>
            </a:r>
          </a:p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7.3 сертификаты соответствия СИЗ.</a:t>
            </a:r>
          </a:p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7.4 перечень должностей и профессий получающих смывающие и дезинфицирующие средства.</a:t>
            </a:r>
          </a:p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7.5 личные карточки выдачи смывающих и дезинфицирующих средств.</a:t>
            </a:r>
          </a:p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7.6 сертификаты соответствия смывающих и дезинфицирующи</a:t>
            </a:r>
            <a:r>
              <a:rPr lang="ru-RU" sz="2000" b="1" dirty="0">
                <a:solidFill>
                  <a:srgbClr val="FF0000"/>
                </a:solidFill>
              </a:rPr>
              <a:t>х средств.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691680" y="6093296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67" y="5980076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405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Voroncov\Рабочий стол\Картинки по О.Т\s3img_12398122_53050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54522" cy="4941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620688"/>
            <a:ext cx="8242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FF00"/>
                </a:solidFill>
              </a:rPr>
              <a:t>8. Журнал учета и регистрации несчастных случаев</a:t>
            </a:r>
            <a:r>
              <a:rPr lang="ru-RU" sz="2800" b="1" dirty="0"/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773990" y="5990490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165947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SVoroncov\Рабочий стол\Картинки по О.Т\den-ohrani-truda-prazdn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260649"/>
            <a:ext cx="4800600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692696"/>
            <a:ext cx="8018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9. Инструмент и производственное оборудование.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2322" y="1700807"/>
            <a:ext cx="77048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9.1 Приказы о назначении ответственного за ручной и электроинструмент, а также за имеющееся оборудование.</a:t>
            </a:r>
          </a:p>
          <a:p>
            <a:r>
              <a:rPr lang="ru-RU" sz="2400" b="1" dirty="0"/>
              <a:t>9.2  журналы учета, проверки ручного и электроинструмента, оборудования.</a:t>
            </a:r>
          </a:p>
          <a:p>
            <a:r>
              <a:rPr lang="ru-RU" sz="2400" b="1" dirty="0"/>
              <a:t>9.3  акты осмотра проверки ручного и электроинструмента, оборудования.</a:t>
            </a:r>
          </a:p>
          <a:p>
            <a:endParaRPr lang="ru-RU" sz="2400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730433" y="5990490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4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Program Files\Microsoft Office\MEDIA\CAGCAT10\j014948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38282"/>
            <a:ext cx="5464569" cy="434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476672"/>
            <a:ext cx="3613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10. Электрохозяйство.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1205597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10.1 приказ о назначении ответственного за электрохозяйство.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10.2 удостоверение о группе допуска по электробезопасности( не ниже 4).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10.3 перечень должностей и профессий требующих присвоения 1 группы по электробезопасности.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10.4 журнал учета присвоений 1 группы электробезопасности не электротехническому персоналу.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10.5 протоколы проверки знаний по электробезопасности 1 группы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30433" y="5990490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</p:spTree>
    <p:extLst>
      <p:ext uri="{BB962C8B-B14F-4D97-AF65-F5344CB8AC3E}">
        <p14:creationId xmlns:p14="http://schemas.microsoft.com/office/powerpoint/2010/main" val="68281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692696"/>
            <a:ext cx="734481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692696"/>
            <a:ext cx="417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11. Здания и сооружения</a:t>
            </a:r>
            <a:r>
              <a:rPr lang="ru-RU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1772816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11.1 приказ о создании службы технического надзора за состоянием, содержанием, и ремонтом зданий и сооружений.</a:t>
            </a:r>
          </a:p>
          <a:p>
            <a:r>
              <a:rPr lang="ru-RU" sz="2400" b="1" dirty="0"/>
              <a:t>11.2 акты осмотров зданий и сооружений.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807769" y="5990490"/>
            <a:ext cx="685452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БЮРО ОХРАНЫ ТРУДА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АДМИНИСТРАЦИИ ГОРОДСКОГО ОКРУГА ЖИГУЛЕВСК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15" y="5877272"/>
            <a:ext cx="811213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7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521</TotalTime>
  <Words>446</Words>
  <Application>Microsoft Office PowerPoint</Application>
  <PresentationFormat>On-screen Show (4:3)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Franklin Gothic Book</vt:lpstr>
      <vt:lpstr>Franklin Gothic Medium</vt:lpstr>
      <vt:lpstr>Tunga</vt:lpstr>
      <vt:lpstr>Wingdings</vt:lpstr>
      <vt:lpstr>Углы</vt:lpstr>
      <vt:lpstr>Примерный перечень локальной документации по охране труда</vt:lpstr>
      <vt:lpstr>1. Положение о службе охраны труда.</vt:lpstr>
      <vt:lpstr>2. Должностная инструкция инженера (специалиста) по охране труда.</vt:lpstr>
      <vt:lpstr>3. Приказ о возложении обязанностей специалиста по охране труда.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Примерный перечень локальной документации по охране труда.</dc:title>
  <dc:creator>Калмыков Андрей.П.</dc:creator>
  <cp:lastModifiedBy>Дима</cp:lastModifiedBy>
  <cp:revision>29</cp:revision>
  <dcterms:modified xsi:type="dcterms:W3CDTF">2018-04-10T15:40:31Z</dcterms:modified>
</cp:coreProperties>
</file>